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 id="2147483684" r:id="rId6"/>
    <p:sldMasterId id="2147483688" r:id="rId7"/>
  </p:sldMasterIdLst>
  <p:sldIdLst>
    <p:sldId id="309" r:id="rId8"/>
    <p:sldId id="378" r:id="rId9"/>
    <p:sldId id="317" r:id="rId10"/>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156" userDrawn="1">
          <p15:clr>
            <a:srgbClr val="A4A3A4"/>
          </p15:clr>
        </p15:guide>
        <p15:guide id="3" orient="horz" pos="499" userDrawn="1">
          <p15:clr>
            <a:srgbClr val="A4A3A4"/>
          </p15:clr>
        </p15:guide>
        <p15:guide id="4" orient="horz" pos="5352" userDrawn="1">
          <p15:clr>
            <a:srgbClr val="A4A3A4"/>
          </p15:clr>
        </p15:guide>
        <p15:guide id="5" pos="23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E8761F-AE27-966D-B0CA-620E0DF562A7}" name="Charlotte Hunter" initials="CH" userId="S::chunter@firstavenuecounsel.com::c0e67dc9-251c-4946-8b3d-5736cf071a3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B6CF"/>
    <a:srgbClr val="DEBC3C"/>
    <a:srgbClr val="10253F"/>
    <a:srgbClr val="B3B3B3"/>
    <a:srgbClr val="31859C"/>
    <a:srgbClr val="00642D"/>
    <a:srgbClr val="55416B"/>
    <a:srgbClr val="D7B22F"/>
    <a:srgbClr val="EAE8EF"/>
    <a:srgbClr val="ECEF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2B3AFD-0BF6-4F79-B4E2-3E9468183EFE}" v="3" dt="2024-08-07T19:12:40.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56" autoAdjust="0"/>
    <p:restoredTop sz="96723" autoAdjust="0"/>
  </p:normalViewPr>
  <p:slideViewPr>
    <p:cSldViewPr snapToGrid="0">
      <p:cViewPr varScale="1">
        <p:scale>
          <a:sx n="93" d="100"/>
          <a:sy n="93" d="100"/>
        </p:scale>
        <p:origin x="3198" y="90"/>
      </p:cViewPr>
      <p:guideLst>
        <p:guide pos="4156"/>
        <p:guide orient="horz" pos="499"/>
        <p:guide orient="horz" pos="5352"/>
        <p:guide pos="2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slide" Target="slides/slide3.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Hunter" userId="c0e67dc9-251c-4946-8b3d-5736cf071a3f" providerId="ADAL" clId="{9C2B3AFD-0BF6-4F79-B4E2-3E9468183EFE}"/>
    <pc:docChg chg="custSel delSld modSld sldOrd delMainMaster">
      <pc:chgData name="Charlotte Hunter" userId="c0e67dc9-251c-4946-8b3d-5736cf071a3f" providerId="ADAL" clId="{9C2B3AFD-0BF6-4F79-B4E2-3E9468183EFE}" dt="2024-08-07T20:11:43.806" v="21" actId="478"/>
      <pc:docMkLst>
        <pc:docMk/>
      </pc:docMkLst>
      <pc:sldChg chg="del">
        <pc:chgData name="Charlotte Hunter" userId="c0e67dc9-251c-4946-8b3d-5736cf071a3f" providerId="ADAL" clId="{9C2B3AFD-0BF6-4F79-B4E2-3E9468183EFE}" dt="2024-08-07T19:10:43.005" v="0" actId="47"/>
        <pc:sldMkLst>
          <pc:docMk/>
          <pc:sldMk cId="3698764517" sldId="306"/>
        </pc:sldMkLst>
      </pc:sldChg>
      <pc:sldChg chg="del">
        <pc:chgData name="Charlotte Hunter" userId="c0e67dc9-251c-4946-8b3d-5736cf071a3f" providerId="ADAL" clId="{9C2B3AFD-0BF6-4F79-B4E2-3E9468183EFE}" dt="2024-08-07T19:10:43.005" v="0" actId="47"/>
        <pc:sldMkLst>
          <pc:docMk/>
          <pc:sldMk cId="578147936" sldId="307"/>
        </pc:sldMkLst>
      </pc:sldChg>
      <pc:sldChg chg="addSp delSp modSp mod">
        <pc:chgData name="Charlotte Hunter" userId="c0e67dc9-251c-4946-8b3d-5736cf071a3f" providerId="ADAL" clId="{9C2B3AFD-0BF6-4F79-B4E2-3E9468183EFE}" dt="2024-08-07T20:11:40.458" v="20" actId="478"/>
        <pc:sldMkLst>
          <pc:docMk/>
          <pc:sldMk cId="2511604619" sldId="309"/>
        </pc:sldMkLst>
        <pc:spChg chg="del topLvl">
          <ac:chgData name="Charlotte Hunter" userId="c0e67dc9-251c-4946-8b3d-5736cf071a3f" providerId="ADAL" clId="{9C2B3AFD-0BF6-4F79-B4E2-3E9468183EFE}" dt="2024-08-07T20:11:40.458" v="20" actId="478"/>
          <ac:spMkLst>
            <pc:docMk/>
            <pc:sldMk cId="2511604619" sldId="309"/>
            <ac:spMk id="6" creationId="{600BE4D4-79F1-06D7-4326-3BF05324F1FD}"/>
          </ac:spMkLst>
        </pc:spChg>
        <pc:spChg chg="mod">
          <ac:chgData name="Charlotte Hunter" userId="c0e67dc9-251c-4946-8b3d-5736cf071a3f" providerId="ADAL" clId="{9C2B3AFD-0BF6-4F79-B4E2-3E9468183EFE}" dt="2024-08-07T19:11:37.076" v="8" actId="20577"/>
          <ac:spMkLst>
            <pc:docMk/>
            <pc:sldMk cId="2511604619" sldId="309"/>
            <ac:spMk id="11" creationId="{83B145B5-E05E-44A5-CE38-97DF7EB4D5A1}"/>
          </ac:spMkLst>
        </pc:spChg>
        <pc:spChg chg="mod">
          <ac:chgData name="Charlotte Hunter" userId="c0e67dc9-251c-4946-8b3d-5736cf071a3f" providerId="ADAL" clId="{9C2B3AFD-0BF6-4F79-B4E2-3E9468183EFE}" dt="2024-08-07T19:11:06.009" v="5" actId="6549"/>
          <ac:spMkLst>
            <pc:docMk/>
            <pc:sldMk cId="2511604619" sldId="309"/>
            <ac:spMk id="12" creationId="{E620F5AD-F134-B5A5-EBBB-163CB5DCC348}"/>
          </ac:spMkLst>
        </pc:spChg>
        <pc:grpChg chg="del">
          <ac:chgData name="Charlotte Hunter" userId="c0e67dc9-251c-4946-8b3d-5736cf071a3f" providerId="ADAL" clId="{9C2B3AFD-0BF6-4F79-B4E2-3E9468183EFE}" dt="2024-08-07T20:11:40.458" v="20" actId="478"/>
          <ac:grpSpMkLst>
            <pc:docMk/>
            <pc:sldMk cId="2511604619" sldId="309"/>
            <ac:grpSpMk id="3" creationId="{5293312F-A5C1-1841-F8A7-F85467B51290}"/>
          </ac:grpSpMkLst>
        </pc:grpChg>
        <pc:picChg chg="add mod">
          <ac:chgData name="Charlotte Hunter" userId="c0e67dc9-251c-4946-8b3d-5736cf071a3f" providerId="ADAL" clId="{9C2B3AFD-0BF6-4F79-B4E2-3E9468183EFE}" dt="2024-08-07T19:12:33.715" v="17" actId="1076"/>
          <ac:picMkLst>
            <pc:docMk/>
            <pc:sldMk cId="2511604619" sldId="309"/>
            <ac:picMk id="7" creationId="{77B603A4-CB9D-3DDD-1BB2-6457C63E4173}"/>
          </ac:picMkLst>
        </pc:picChg>
        <pc:cxnChg chg="topLvl">
          <ac:chgData name="Charlotte Hunter" userId="c0e67dc9-251c-4946-8b3d-5736cf071a3f" providerId="ADAL" clId="{9C2B3AFD-0BF6-4F79-B4E2-3E9468183EFE}" dt="2024-08-07T20:11:40.458" v="20" actId="478"/>
          <ac:cxnSpMkLst>
            <pc:docMk/>
            <pc:sldMk cId="2511604619" sldId="309"/>
            <ac:cxnSpMk id="9" creationId="{72049130-5507-6D8A-E4A0-6262CB743FBF}"/>
          </ac:cxnSpMkLst>
        </pc:cxnChg>
      </pc:sldChg>
      <pc:sldChg chg="del">
        <pc:chgData name="Charlotte Hunter" userId="c0e67dc9-251c-4946-8b3d-5736cf071a3f" providerId="ADAL" clId="{9C2B3AFD-0BF6-4F79-B4E2-3E9468183EFE}" dt="2024-08-07T19:10:49.325" v="1" actId="47"/>
        <pc:sldMkLst>
          <pc:docMk/>
          <pc:sldMk cId="2020849703" sldId="312"/>
        </pc:sldMkLst>
      </pc:sldChg>
      <pc:sldChg chg="del">
        <pc:chgData name="Charlotte Hunter" userId="c0e67dc9-251c-4946-8b3d-5736cf071a3f" providerId="ADAL" clId="{9C2B3AFD-0BF6-4F79-B4E2-3E9468183EFE}" dt="2024-08-07T19:10:49.325" v="1" actId="47"/>
        <pc:sldMkLst>
          <pc:docMk/>
          <pc:sldMk cId="485973683" sldId="314"/>
        </pc:sldMkLst>
      </pc:sldChg>
      <pc:sldChg chg="addSp modSp mod">
        <pc:chgData name="Charlotte Hunter" userId="c0e67dc9-251c-4946-8b3d-5736cf071a3f" providerId="ADAL" clId="{9C2B3AFD-0BF6-4F79-B4E2-3E9468183EFE}" dt="2024-08-07T19:12:40.211" v="19"/>
        <pc:sldMkLst>
          <pc:docMk/>
          <pc:sldMk cId="3050151730" sldId="317"/>
        </pc:sldMkLst>
        <pc:spChg chg="mod">
          <ac:chgData name="Charlotte Hunter" userId="c0e67dc9-251c-4946-8b3d-5736cf071a3f" providerId="ADAL" clId="{9C2B3AFD-0BF6-4F79-B4E2-3E9468183EFE}" dt="2024-08-07T19:11:31.896" v="7" actId="6549"/>
          <ac:spMkLst>
            <pc:docMk/>
            <pc:sldMk cId="3050151730" sldId="317"/>
            <ac:spMk id="12" creationId="{E620F5AD-F134-B5A5-EBBB-163CB5DCC348}"/>
          </ac:spMkLst>
        </pc:spChg>
        <pc:picChg chg="add mod">
          <ac:chgData name="Charlotte Hunter" userId="c0e67dc9-251c-4946-8b3d-5736cf071a3f" providerId="ADAL" clId="{9C2B3AFD-0BF6-4F79-B4E2-3E9468183EFE}" dt="2024-08-07T19:12:40.211" v="19"/>
          <ac:picMkLst>
            <pc:docMk/>
            <pc:sldMk cId="3050151730" sldId="317"/>
            <ac:picMk id="2" creationId="{645541A3-6FCF-636F-660C-797C26EFD5AC}"/>
          </ac:picMkLst>
        </pc:picChg>
      </pc:sldChg>
      <pc:sldChg chg="del">
        <pc:chgData name="Charlotte Hunter" userId="c0e67dc9-251c-4946-8b3d-5736cf071a3f" providerId="ADAL" clId="{9C2B3AFD-0BF6-4F79-B4E2-3E9468183EFE}" dt="2024-08-07T19:10:43.005" v="0" actId="47"/>
        <pc:sldMkLst>
          <pc:docMk/>
          <pc:sldMk cId="1203184854" sldId="321"/>
        </pc:sldMkLst>
      </pc:sldChg>
      <pc:sldChg chg="del">
        <pc:chgData name="Charlotte Hunter" userId="c0e67dc9-251c-4946-8b3d-5736cf071a3f" providerId="ADAL" clId="{9C2B3AFD-0BF6-4F79-B4E2-3E9468183EFE}" dt="2024-08-07T19:10:49.325" v="1" actId="47"/>
        <pc:sldMkLst>
          <pc:docMk/>
          <pc:sldMk cId="3664243346" sldId="342"/>
        </pc:sldMkLst>
      </pc:sldChg>
      <pc:sldChg chg="del">
        <pc:chgData name="Charlotte Hunter" userId="c0e67dc9-251c-4946-8b3d-5736cf071a3f" providerId="ADAL" clId="{9C2B3AFD-0BF6-4F79-B4E2-3E9468183EFE}" dt="2024-08-07T19:10:43.005" v="0" actId="47"/>
        <pc:sldMkLst>
          <pc:docMk/>
          <pc:sldMk cId="3804546598" sldId="343"/>
        </pc:sldMkLst>
      </pc:sldChg>
      <pc:sldChg chg="del ord">
        <pc:chgData name="Charlotte Hunter" userId="c0e67dc9-251c-4946-8b3d-5736cf071a3f" providerId="ADAL" clId="{9C2B3AFD-0BF6-4F79-B4E2-3E9468183EFE}" dt="2024-08-07T19:10:56.709" v="4" actId="47"/>
        <pc:sldMkLst>
          <pc:docMk/>
          <pc:sldMk cId="2863786210" sldId="344"/>
        </pc:sldMkLst>
      </pc:sldChg>
      <pc:sldChg chg="del">
        <pc:chgData name="Charlotte Hunter" userId="c0e67dc9-251c-4946-8b3d-5736cf071a3f" providerId="ADAL" clId="{9C2B3AFD-0BF6-4F79-B4E2-3E9468183EFE}" dt="2024-08-07T19:10:49.325" v="1" actId="47"/>
        <pc:sldMkLst>
          <pc:docMk/>
          <pc:sldMk cId="2111156934" sldId="372"/>
        </pc:sldMkLst>
      </pc:sldChg>
      <pc:sldChg chg="del">
        <pc:chgData name="Charlotte Hunter" userId="c0e67dc9-251c-4946-8b3d-5736cf071a3f" providerId="ADAL" clId="{9C2B3AFD-0BF6-4F79-B4E2-3E9468183EFE}" dt="2024-08-07T19:10:43.005" v="0" actId="47"/>
        <pc:sldMkLst>
          <pc:docMk/>
          <pc:sldMk cId="4270993638" sldId="373"/>
        </pc:sldMkLst>
      </pc:sldChg>
      <pc:sldChg chg="del">
        <pc:chgData name="Charlotte Hunter" userId="c0e67dc9-251c-4946-8b3d-5736cf071a3f" providerId="ADAL" clId="{9C2B3AFD-0BF6-4F79-B4E2-3E9468183EFE}" dt="2024-08-07T19:10:49.325" v="1" actId="47"/>
        <pc:sldMkLst>
          <pc:docMk/>
          <pc:sldMk cId="985820673" sldId="376"/>
        </pc:sldMkLst>
      </pc:sldChg>
      <pc:sldChg chg="del">
        <pc:chgData name="Charlotte Hunter" userId="c0e67dc9-251c-4946-8b3d-5736cf071a3f" providerId="ADAL" clId="{9C2B3AFD-0BF6-4F79-B4E2-3E9468183EFE}" dt="2024-08-07T19:10:43.005" v="0" actId="47"/>
        <pc:sldMkLst>
          <pc:docMk/>
          <pc:sldMk cId="1282933678" sldId="377"/>
        </pc:sldMkLst>
      </pc:sldChg>
      <pc:sldChg chg="addSp delSp modSp mod">
        <pc:chgData name="Charlotte Hunter" userId="c0e67dc9-251c-4946-8b3d-5736cf071a3f" providerId="ADAL" clId="{9C2B3AFD-0BF6-4F79-B4E2-3E9468183EFE}" dt="2024-08-07T20:11:43.806" v="21" actId="478"/>
        <pc:sldMkLst>
          <pc:docMk/>
          <pc:sldMk cId="2975211006" sldId="378"/>
        </pc:sldMkLst>
        <pc:spChg chg="del topLvl">
          <ac:chgData name="Charlotte Hunter" userId="c0e67dc9-251c-4946-8b3d-5736cf071a3f" providerId="ADAL" clId="{9C2B3AFD-0BF6-4F79-B4E2-3E9468183EFE}" dt="2024-08-07T20:11:43.806" v="21" actId="478"/>
          <ac:spMkLst>
            <pc:docMk/>
            <pc:sldMk cId="2975211006" sldId="378"/>
            <ac:spMk id="6" creationId="{600BE4D4-79F1-06D7-4326-3BF05324F1FD}"/>
          </ac:spMkLst>
        </pc:spChg>
        <pc:spChg chg="mod">
          <ac:chgData name="Charlotte Hunter" userId="c0e67dc9-251c-4946-8b3d-5736cf071a3f" providerId="ADAL" clId="{9C2B3AFD-0BF6-4F79-B4E2-3E9468183EFE}" dt="2024-08-07T19:11:39.373" v="9" actId="20577"/>
          <ac:spMkLst>
            <pc:docMk/>
            <pc:sldMk cId="2975211006" sldId="378"/>
            <ac:spMk id="11" creationId="{83B145B5-E05E-44A5-CE38-97DF7EB4D5A1}"/>
          </ac:spMkLst>
        </pc:spChg>
        <pc:spChg chg="mod">
          <ac:chgData name="Charlotte Hunter" userId="c0e67dc9-251c-4946-8b3d-5736cf071a3f" providerId="ADAL" clId="{9C2B3AFD-0BF6-4F79-B4E2-3E9468183EFE}" dt="2024-08-07T19:11:10.001" v="6" actId="6549"/>
          <ac:spMkLst>
            <pc:docMk/>
            <pc:sldMk cId="2975211006" sldId="378"/>
            <ac:spMk id="12" creationId="{E620F5AD-F134-B5A5-EBBB-163CB5DCC348}"/>
          </ac:spMkLst>
        </pc:spChg>
        <pc:grpChg chg="del">
          <ac:chgData name="Charlotte Hunter" userId="c0e67dc9-251c-4946-8b3d-5736cf071a3f" providerId="ADAL" clId="{9C2B3AFD-0BF6-4F79-B4E2-3E9468183EFE}" dt="2024-08-07T20:11:43.806" v="21" actId="478"/>
          <ac:grpSpMkLst>
            <pc:docMk/>
            <pc:sldMk cId="2975211006" sldId="378"/>
            <ac:grpSpMk id="3" creationId="{5293312F-A5C1-1841-F8A7-F85467B51290}"/>
          </ac:grpSpMkLst>
        </pc:grpChg>
        <pc:picChg chg="add mod">
          <ac:chgData name="Charlotte Hunter" userId="c0e67dc9-251c-4946-8b3d-5736cf071a3f" providerId="ADAL" clId="{9C2B3AFD-0BF6-4F79-B4E2-3E9468183EFE}" dt="2024-08-07T19:12:38.812" v="18"/>
          <ac:picMkLst>
            <pc:docMk/>
            <pc:sldMk cId="2975211006" sldId="378"/>
            <ac:picMk id="2" creationId="{5EA4374F-495E-A64D-AA8A-D0830EAE8ECC}"/>
          </ac:picMkLst>
        </pc:picChg>
        <pc:cxnChg chg="topLvl">
          <ac:chgData name="Charlotte Hunter" userId="c0e67dc9-251c-4946-8b3d-5736cf071a3f" providerId="ADAL" clId="{9C2B3AFD-0BF6-4F79-B4E2-3E9468183EFE}" dt="2024-08-07T20:11:43.806" v="21" actId="478"/>
          <ac:cxnSpMkLst>
            <pc:docMk/>
            <pc:sldMk cId="2975211006" sldId="378"/>
            <ac:cxnSpMk id="9" creationId="{72049130-5507-6D8A-E4A0-6262CB743FBF}"/>
          </ac:cxnSpMkLst>
        </pc:cxnChg>
      </pc:sldChg>
      <pc:sldChg chg="del">
        <pc:chgData name="Charlotte Hunter" userId="c0e67dc9-251c-4946-8b3d-5736cf071a3f" providerId="ADAL" clId="{9C2B3AFD-0BF6-4F79-B4E2-3E9468183EFE}" dt="2024-08-07T19:10:49.325" v="1" actId="47"/>
        <pc:sldMkLst>
          <pc:docMk/>
          <pc:sldMk cId="3190937425" sldId="379"/>
        </pc:sldMkLst>
      </pc:sldChg>
      <pc:sldChg chg="del">
        <pc:chgData name="Charlotte Hunter" userId="c0e67dc9-251c-4946-8b3d-5736cf071a3f" providerId="ADAL" clId="{9C2B3AFD-0BF6-4F79-B4E2-3E9468183EFE}" dt="2024-08-07T19:10:49.325" v="1" actId="47"/>
        <pc:sldMkLst>
          <pc:docMk/>
          <pc:sldMk cId="1464143190" sldId="380"/>
        </pc:sldMkLst>
      </pc:sldChg>
      <pc:sldChg chg="del">
        <pc:chgData name="Charlotte Hunter" userId="c0e67dc9-251c-4946-8b3d-5736cf071a3f" providerId="ADAL" clId="{9C2B3AFD-0BF6-4F79-B4E2-3E9468183EFE}" dt="2024-08-07T19:10:43.005" v="0" actId="47"/>
        <pc:sldMkLst>
          <pc:docMk/>
          <pc:sldMk cId="3218227082" sldId="381"/>
        </pc:sldMkLst>
      </pc:sldChg>
      <pc:sldChg chg="del">
        <pc:chgData name="Charlotte Hunter" userId="c0e67dc9-251c-4946-8b3d-5736cf071a3f" providerId="ADAL" clId="{9C2B3AFD-0BF6-4F79-B4E2-3E9468183EFE}" dt="2024-08-07T19:10:43.005" v="0" actId="47"/>
        <pc:sldMkLst>
          <pc:docMk/>
          <pc:sldMk cId="4073437032" sldId="382"/>
        </pc:sldMkLst>
      </pc:sldChg>
      <pc:sldMasterChg chg="del delSldLayout">
        <pc:chgData name="Charlotte Hunter" userId="c0e67dc9-251c-4946-8b3d-5736cf071a3f" providerId="ADAL" clId="{9C2B3AFD-0BF6-4F79-B4E2-3E9468183EFE}" dt="2024-08-07T19:10:49.325" v="1" actId="47"/>
        <pc:sldMasterMkLst>
          <pc:docMk/>
          <pc:sldMasterMk cId="2632267451" sldId="2147483692"/>
        </pc:sldMasterMkLst>
        <pc:sldLayoutChg chg="del">
          <pc:chgData name="Charlotte Hunter" userId="c0e67dc9-251c-4946-8b3d-5736cf071a3f" providerId="ADAL" clId="{9C2B3AFD-0BF6-4F79-B4E2-3E9468183EFE}" dt="2024-08-07T19:10:49.325" v="1" actId="47"/>
          <pc:sldLayoutMkLst>
            <pc:docMk/>
            <pc:sldMasterMk cId="2632267451" sldId="2147483692"/>
            <pc:sldLayoutMk cId="1163562881" sldId="2147483693"/>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1605916095" sldId="2147483694"/>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622773861" sldId="2147483695"/>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4064740525" sldId="2147483696"/>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420721562" sldId="2147483697"/>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2218434670" sldId="2147483698"/>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2497011028" sldId="2147483699"/>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3238205917" sldId="2147483700"/>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3845006471" sldId="2147483701"/>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950233029" sldId="2147483702"/>
          </pc:sldLayoutMkLst>
        </pc:sldLayoutChg>
        <pc:sldLayoutChg chg="del">
          <pc:chgData name="Charlotte Hunter" userId="c0e67dc9-251c-4946-8b3d-5736cf071a3f" providerId="ADAL" clId="{9C2B3AFD-0BF6-4F79-B4E2-3E9468183EFE}" dt="2024-08-07T19:10:49.325" v="1" actId="47"/>
          <pc:sldLayoutMkLst>
            <pc:docMk/>
            <pc:sldMasterMk cId="2632267451" sldId="2147483692"/>
            <pc:sldLayoutMk cId="105180225" sldId="214748370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A75B3E-ADAE-264E-86F8-FC4741D38B67}"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1347284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75B3E-ADAE-264E-86F8-FC4741D38B67}"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292800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75B3E-ADAE-264E-86F8-FC4741D38B67}"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2411314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813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rst Avenue Teams">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392206" y="8690633"/>
            <a:ext cx="1893794" cy="125908"/>
          </a:xfrm>
          <a:prstGeom prst="rect">
            <a:avLst/>
          </a:prstGeom>
        </p:spPr>
        <p:txBody>
          <a:bodyPr lIns="0" tIns="0" rIns="0" bIns="0"/>
          <a:lstStyle>
            <a:lvl1pPr>
              <a:defRPr sz="794" b="0" i="0">
                <a:solidFill>
                  <a:schemeClr val="tx1"/>
                </a:solidFill>
                <a:latin typeface="Lato Light" panose="020F0502020204030203" pitchFamily="34" charset="0"/>
                <a:ea typeface="Lato Light" panose="020F0502020204030203" pitchFamily="34" charset="0"/>
                <a:cs typeface="Lato Light" panose="020F0502020204030203" pitchFamily="34" charset="0"/>
              </a:defRPr>
            </a:lvl1pPr>
          </a:lstStyle>
          <a:p>
            <a:pPr marL="11206">
              <a:spcBef>
                <a:spcPts val="119"/>
              </a:spcBef>
            </a:pPr>
            <a:r>
              <a:rPr lang="en-CA"/>
              <a:t>FIRST AVENUE INVESTMENT COUNSEL</a:t>
            </a:r>
            <a:endParaRPr lang="en-CA" sz="529" dirty="0"/>
          </a:p>
        </p:txBody>
      </p:sp>
      <p:sp>
        <p:nvSpPr>
          <p:cNvPr id="5" name="Holder 5"/>
          <p:cNvSpPr>
            <a:spLocks noGrp="1"/>
          </p:cNvSpPr>
          <p:nvPr>
            <p:ph type="dt" sz="half" idx="6"/>
          </p:nvPr>
        </p:nvSpPr>
        <p:spPr>
          <a:xfrm>
            <a:off x="5715001" y="8690633"/>
            <a:ext cx="750844" cy="125908"/>
          </a:xfrm>
          <a:prstGeom prst="rect">
            <a:avLst/>
          </a:prstGeom>
        </p:spPr>
        <p:txBody>
          <a:bodyPr lIns="0" tIns="0" rIns="0" bIns="0"/>
          <a:lstStyle>
            <a:lvl1pPr algn="r">
              <a:defRPr sz="794" b="0" i="0">
                <a:solidFill>
                  <a:schemeClr val="tx1"/>
                </a:solidFill>
                <a:latin typeface="Lato Light" panose="020F0502020204030203" pitchFamily="34" charset="0"/>
                <a:ea typeface="Lato Light" panose="020F0502020204030203" pitchFamily="34" charset="0"/>
                <a:cs typeface="Lato Light" panose="020F0502020204030203" pitchFamily="34" charset="0"/>
              </a:defRPr>
            </a:lvl1pPr>
          </a:lstStyle>
          <a:p>
            <a:pPr marL="11206">
              <a:spcBef>
                <a:spcPts val="101"/>
              </a:spcBef>
            </a:pPr>
            <a:r>
              <a:rPr lang="en-CA" spc="-9"/>
              <a:t>TEAMS PAGE</a:t>
            </a:r>
            <a:endParaRPr lang="en-CA" spc="-9" dirty="0"/>
          </a:p>
        </p:txBody>
      </p:sp>
      <p:sp>
        <p:nvSpPr>
          <p:cNvPr id="8" name="object 4">
            <a:extLst>
              <a:ext uri="{FF2B5EF4-FFF2-40B4-BE49-F238E27FC236}">
                <a16:creationId xmlns:a16="http://schemas.microsoft.com/office/drawing/2014/main" id="{1DCA8C6F-9A46-BCEE-0269-308536CEC077}"/>
              </a:ext>
            </a:extLst>
          </p:cNvPr>
          <p:cNvSpPr txBox="1"/>
          <p:nvPr userDrawn="1"/>
        </p:nvSpPr>
        <p:spPr>
          <a:xfrm>
            <a:off x="595087" y="877549"/>
            <a:ext cx="1619509" cy="113509"/>
          </a:xfrm>
          <a:prstGeom prst="rect">
            <a:avLst/>
          </a:prstGeom>
        </p:spPr>
        <p:txBody>
          <a:bodyPr vert="horz" wrap="square" lIns="0" tIns="4842" rIns="0" bIns="0" rtlCol="0">
            <a:spAutoFit/>
          </a:bodyPr>
          <a:lstStyle/>
          <a:p>
            <a:pPr marL="5098">
              <a:spcBef>
                <a:spcPts val="39"/>
              </a:spcBef>
            </a:pPr>
            <a:r>
              <a:rPr lang="en-CA" sz="706" b="0" i="0" spc="34" dirty="0">
                <a:solidFill>
                  <a:schemeClr val="tx1"/>
                </a:solidFill>
                <a:latin typeface="Lato Light" panose="020F0302020204030203" pitchFamily="34" charset="77"/>
                <a:cs typeface="Lato"/>
              </a:rPr>
              <a:t>Follow us on LinkedIn</a:t>
            </a:r>
            <a:endParaRPr sz="706" b="0" i="0" dirty="0">
              <a:solidFill>
                <a:schemeClr val="tx1"/>
              </a:solidFill>
              <a:latin typeface="Lato Light" panose="020F0302020204030203" pitchFamily="34" charset="77"/>
              <a:cs typeface="Lato"/>
            </a:endParaRPr>
          </a:p>
        </p:txBody>
      </p:sp>
      <p:pic>
        <p:nvPicPr>
          <p:cNvPr id="9" name="Graphic 8">
            <a:extLst>
              <a:ext uri="{FF2B5EF4-FFF2-40B4-BE49-F238E27FC236}">
                <a16:creationId xmlns:a16="http://schemas.microsoft.com/office/drawing/2014/main" id="{C2A07179-C129-297D-6613-A70534D6A1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4631" y="827065"/>
            <a:ext cx="196103" cy="202045"/>
          </a:xfrm>
          <a:prstGeom prst="rect">
            <a:avLst/>
          </a:prstGeom>
        </p:spPr>
      </p:pic>
      <p:sp>
        <p:nvSpPr>
          <p:cNvPr id="10" name="object 4">
            <a:extLst>
              <a:ext uri="{FF2B5EF4-FFF2-40B4-BE49-F238E27FC236}">
                <a16:creationId xmlns:a16="http://schemas.microsoft.com/office/drawing/2014/main" id="{0E2D99D8-51C8-2240-BF4E-FE7BF2F53D7E}"/>
              </a:ext>
            </a:extLst>
          </p:cNvPr>
          <p:cNvSpPr/>
          <p:nvPr userDrawn="1"/>
        </p:nvSpPr>
        <p:spPr>
          <a:xfrm>
            <a:off x="448982" y="152400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1" name="Text Placeholder 17">
            <a:extLst>
              <a:ext uri="{FF2B5EF4-FFF2-40B4-BE49-F238E27FC236}">
                <a16:creationId xmlns:a16="http://schemas.microsoft.com/office/drawing/2014/main" id="{FB92D7EF-9CC0-08F9-D04F-1E2E8858D32B}"/>
              </a:ext>
            </a:extLst>
          </p:cNvPr>
          <p:cNvSpPr>
            <a:spLocks noGrp="1"/>
          </p:cNvSpPr>
          <p:nvPr>
            <p:ph type="body" sz="quarter" idx="15" hasCustomPrompt="1"/>
          </p:nvPr>
        </p:nvSpPr>
        <p:spPr>
          <a:xfrm>
            <a:off x="384183" y="159327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2" name="Text Placeholder 17">
            <a:extLst>
              <a:ext uri="{FF2B5EF4-FFF2-40B4-BE49-F238E27FC236}">
                <a16:creationId xmlns:a16="http://schemas.microsoft.com/office/drawing/2014/main" id="{C268C072-5560-D96F-F014-6F8D5F8CDDCF}"/>
              </a:ext>
            </a:extLst>
          </p:cNvPr>
          <p:cNvSpPr>
            <a:spLocks noGrp="1"/>
          </p:cNvSpPr>
          <p:nvPr>
            <p:ph type="body" sz="quarter" idx="16" hasCustomPrompt="1"/>
          </p:nvPr>
        </p:nvSpPr>
        <p:spPr>
          <a:xfrm>
            <a:off x="384183" y="194929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27" name="object 4">
            <a:extLst>
              <a:ext uri="{FF2B5EF4-FFF2-40B4-BE49-F238E27FC236}">
                <a16:creationId xmlns:a16="http://schemas.microsoft.com/office/drawing/2014/main" id="{A9184F66-C436-7D78-7E35-C8287A450159}"/>
              </a:ext>
            </a:extLst>
          </p:cNvPr>
          <p:cNvSpPr/>
          <p:nvPr userDrawn="1"/>
        </p:nvSpPr>
        <p:spPr>
          <a:xfrm>
            <a:off x="448982" y="249382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28" name="Text Placeholder 17">
            <a:extLst>
              <a:ext uri="{FF2B5EF4-FFF2-40B4-BE49-F238E27FC236}">
                <a16:creationId xmlns:a16="http://schemas.microsoft.com/office/drawing/2014/main" id="{25BF372C-6D54-3689-96CE-AFDC4F89AD87}"/>
              </a:ext>
            </a:extLst>
          </p:cNvPr>
          <p:cNvSpPr>
            <a:spLocks noGrp="1"/>
          </p:cNvSpPr>
          <p:nvPr>
            <p:ph type="body" sz="quarter" idx="17" hasCustomPrompt="1"/>
          </p:nvPr>
        </p:nvSpPr>
        <p:spPr>
          <a:xfrm>
            <a:off x="384183" y="256309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29" name="Text Placeholder 17">
            <a:extLst>
              <a:ext uri="{FF2B5EF4-FFF2-40B4-BE49-F238E27FC236}">
                <a16:creationId xmlns:a16="http://schemas.microsoft.com/office/drawing/2014/main" id="{0D467973-1190-3E46-E1BB-F58387974583}"/>
              </a:ext>
            </a:extLst>
          </p:cNvPr>
          <p:cNvSpPr>
            <a:spLocks noGrp="1"/>
          </p:cNvSpPr>
          <p:nvPr>
            <p:ph type="body" sz="quarter" idx="18" hasCustomPrompt="1"/>
          </p:nvPr>
        </p:nvSpPr>
        <p:spPr>
          <a:xfrm>
            <a:off x="384183" y="291911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0" name="object 4">
            <a:extLst>
              <a:ext uri="{FF2B5EF4-FFF2-40B4-BE49-F238E27FC236}">
                <a16:creationId xmlns:a16="http://schemas.microsoft.com/office/drawing/2014/main" id="{E2F6F4FD-0B11-0994-E88D-C3999F92804A}"/>
              </a:ext>
            </a:extLst>
          </p:cNvPr>
          <p:cNvSpPr/>
          <p:nvPr userDrawn="1"/>
        </p:nvSpPr>
        <p:spPr>
          <a:xfrm>
            <a:off x="448982" y="345880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31" name="Text Placeholder 17">
            <a:extLst>
              <a:ext uri="{FF2B5EF4-FFF2-40B4-BE49-F238E27FC236}">
                <a16:creationId xmlns:a16="http://schemas.microsoft.com/office/drawing/2014/main" id="{BA17C8C0-04C5-B63E-2388-05EFEAEAD800}"/>
              </a:ext>
            </a:extLst>
          </p:cNvPr>
          <p:cNvSpPr>
            <a:spLocks noGrp="1"/>
          </p:cNvSpPr>
          <p:nvPr>
            <p:ph type="body" sz="quarter" idx="19" hasCustomPrompt="1"/>
          </p:nvPr>
        </p:nvSpPr>
        <p:spPr>
          <a:xfrm>
            <a:off x="384183" y="352807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32" name="Text Placeholder 17">
            <a:extLst>
              <a:ext uri="{FF2B5EF4-FFF2-40B4-BE49-F238E27FC236}">
                <a16:creationId xmlns:a16="http://schemas.microsoft.com/office/drawing/2014/main" id="{53A88AC5-E25E-156C-23A0-6E533097B7F5}"/>
              </a:ext>
            </a:extLst>
          </p:cNvPr>
          <p:cNvSpPr>
            <a:spLocks noGrp="1"/>
          </p:cNvSpPr>
          <p:nvPr>
            <p:ph type="body" sz="quarter" idx="20" hasCustomPrompt="1"/>
          </p:nvPr>
        </p:nvSpPr>
        <p:spPr>
          <a:xfrm>
            <a:off x="384183" y="388410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3" name="object 4">
            <a:extLst>
              <a:ext uri="{FF2B5EF4-FFF2-40B4-BE49-F238E27FC236}">
                <a16:creationId xmlns:a16="http://schemas.microsoft.com/office/drawing/2014/main" id="{AE0868CF-D28D-0A68-64A1-E2E0C53B14D2}"/>
              </a:ext>
            </a:extLst>
          </p:cNvPr>
          <p:cNvSpPr/>
          <p:nvPr userDrawn="1"/>
        </p:nvSpPr>
        <p:spPr>
          <a:xfrm>
            <a:off x="448982" y="4433969"/>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34" name="Text Placeholder 17">
            <a:extLst>
              <a:ext uri="{FF2B5EF4-FFF2-40B4-BE49-F238E27FC236}">
                <a16:creationId xmlns:a16="http://schemas.microsoft.com/office/drawing/2014/main" id="{8CBD2E62-C700-A8B9-3199-D553D1A0083B}"/>
              </a:ext>
            </a:extLst>
          </p:cNvPr>
          <p:cNvSpPr>
            <a:spLocks noGrp="1"/>
          </p:cNvSpPr>
          <p:nvPr>
            <p:ph type="body" sz="quarter" idx="21" hasCustomPrompt="1"/>
          </p:nvPr>
        </p:nvSpPr>
        <p:spPr>
          <a:xfrm>
            <a:off x="362638" y="450324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35" name="Text Placeholder 17">
            <a:extLst>
              <a:ext uri="{FF2B5EF4-FFF2-40B4-BE49-F238E27FC236}">
                <a16:creationId xmlns:a16="http://schemas.microsoft.com/office/drawing/2014/main" id="{614E7294-08EB-3557-9FFE-B6ACAF76487B}"/>
              </a:ext>
            </a:extLst>
          </p:cNvPr>
          <p:cNvSpPr>
            <a:spLocks noGrp="1"/>
          </p:cNvSpPr>
          <p:nvPr>
            <p:ph type="body" sz="quarter" idx="22" hasCustomPrompt="1"/>
          </p:nvPr>
        </p:nvSpPr>
        <p:spPr>
          <a:xfrm>
            <a:off x="362638" y="4859265"/>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6" name="object 4">
            <a:extLst>
              <a:ext uri="{FF2B5EF4-FFF2-40B4-BE49-F238E27FC236}">
                <a16:creationId xmlns:a16="http://schemas.microsoft.com/office/drawing/2014/main" id="{E9692E2D-AEBF-8260-6BB4-618B059D2B94}"/>
              </a:ext>
            </a:extLst>
          </p:cNvPr>
          <p:cNvSpPr/>
          <p:nvPr userDrawn="1"/>
        </p:nvSpPr>
        <p:spPr>
          <a:xfrm>
            <a:off x="448982" y="547900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37" name="Text Placeholder 17">
            <a:extLst>
              <a:ext uri="{FF2B5EF4-FFF2-40B4-BE49-F238E27FC236}">
                <a16:creationId xmlns:a16="http://schemas.microsoft.com/office/drawing/2014/main" id="{BAB4377E-E8BA-8051-B473-8F4222FEC7DC}"/>
              </a:ext>
            </a:extLst>
          </p:cNvPr>
          <p:cNvSpPr>
            <a:spLocks noGrp="1"/>
          </p:cNvSpPr>
          <p:nvPr>
            <p:ph type="body" sz="quarter" idx="23" hasCustomPrompt="1"/>
          </p:nvPr>
        </p:nvSpPr>
        <p:spPr>
          <a:xfrm>
            <a:off x="362638" y="554827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38" name="Text Placeholder 17">
            <a:extLst>
              <a:ext uri="{FF2B5EF4-FFF2-40B4-BE49-F238E27FC236}">
                <a16:creationId xmlns:a16="http://schemas.microsoft.com/office/drawing/2014/main" id="{95007180-D8C1-2A1B-8F92-3ECF63B21B81}"/>
              </a:ext>
            </a:extLst>
          </p:cNvPr>
          <p:cNvSpPr>
            <a:spLocks noGrp="1"/>
          </p:cNvSpPr>
          <p:nvPr>
            <p:ph type="body" sz="quarter" idx="24" hasCustomPrompt="1"/>
          </p:nvPr>
        </p:nvSpPr>
        <p:spPr>
          <a:xfrm>
            <a:off x="362638" y="590430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9" name="object 4">
            <a:extLst>
              <a:ext uri="{FF2B5EF4-FFF2-40B4-BE49-F238E27FC236}">
                <a16:creationId xmlns:a16="http://schemas.microsoft.com/office/drawing/2014/main" id="{48B35E6D-C112-920C-7945-035D64E58517}"/>
              </a:ext>
            </a:extLst>
          </p:cNvPr>
          <p:cNvSpPr/>
          <p:nvPr userDrawn="1"/>
        </p:nvSpPr>
        <p:spPr>
          <a:xfrm>
            <a:off x="448982" y="6513572"/>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0" name="Text Placeholder 17">
            <a:extLst>
              <a:ext uri="{FF2B5EF4-FFF2-40B4-BE49-F238E27FC236}">
                <a16:creationId xmlns:a16="http://schemas.microsoft.com/office/drawing/2014/main" id="{A6AC422A-D85E-BC0B-2AAF-6C45056FB1CB}"/>
              </a:ext>
            </a:extLst>
          </p:cNvPr>
          <p:cNvSpPr>
            <a:spLocks noGrp="1"/>
          </p:cNvSpPr>
          <p:nvPr>
            <p:ph type="body" sz="quarter" idx="25" hasCustomPrompt="1"/>
          </p:nvPr>
        </p:nvSpPr>
        <p:spPr>
          <a:xfrm>
            <a:off x="359412" y="6582844"/>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1" name="Text Placeholder 17">
            <a:extLst>
              <a:ext uri="{FF2B5EF4-FFF2-40B4-BE49-F238E27FC236}">
                <a16:creationId xmlns:a16="http://schemas.microsoft.com/office/drawing/2014/main" id="{D8140F1C-0039-12C8-9844-69C28F679381}"/>
              </a:ext>
            </a:extLst>
          </p:cNvPr>
          <p:cNvSpPr>
            <a:spLocks noGrp="1"/>
          </p:cNvSpPr>
          <p:nvPr>
            <p:ph type="body" sz="quarter" idx="26" hasCustomPrompt="1"/>
          </p:nvPr>
        </p:nvSpPr>
        <p:spPr>
          <a:xfrm>
            <a:off x="359412" y="6938869"/>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42" name="object 4">
            <a:extLst>
              <a:ext uri="{FF2B5EF4-FFF2-40B4-BE49-F238E27FC236}">
                <a16:creationId xmlns:a16="http://schemas.microsoft.com/office/drawing/2014/main" id="{9A5A9B08-EB3B-3148-12EF-13D259EC0BF1}"/>
              </a:ext>
            </a:extLst>
          </p:cNvPr>
          <p:cNvSpPr/>
          <p:nvPr userDrawn="1"/>
        </p:nvSpPr>
        <p:spPr>
          <a:xfrm>
            <a:off x="448982" y="748145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3" name="Text Placeholder 17">
            <a:extLst>
              <a:ext uri="{FF2B5EF4-FFF2-40B4-BE49-F238E27FC236}">
                <a16:creationId xmlns:a16="http://schemas.microsoft.com/office/drawing/2014/main" id="{6F237E19-FB72-2DAE-4EDC-F7F3E20B0C7F}"/>
              </a:ext>
            </a:extLst>
          </p:cNvPr>
          <p:cNvSpPr>
            <a:spLocks noGrp="1"/>
          </p:cNvSpPr>
          <p:nvPr>
            <p:ph type="body" sz="quarter" idx="27" hasCustomPrompt="1"/>
          </p:nvPr>
        </p:nvSpPr>
        <p:spPr>
          <a:xfrm>
            <a:off x="359412" y="755072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4" name="Text Placeholder 17">
            <a:extLst>
              <a:ext uri="{FF2B5EF4-FFF2-40B4-BE49-F238E27FC236}">
                <a16:creationId xmlns:a16="http://schemas.microsoft.com/office/drawing/2014/main" id="{3DCDBF77-FAC6-2D1D-F6D1-B8B7AFD83574}"/>
              </a:ext>
            </a:extLst>
          </p:cNvPr>
          <p:cNvSpPr>
            <a:spLocks noGrp="1"/>
          </p:cNvSpPr>
          <p:nvPr>
            <p:ph type="body" sz="quarter" idx="28" hasCustomPrompt="1"/>
          </p:nvPr>
        </p:nvSpPr>
        <p:spPr>
          <a:xfrm>
            <a:off x="359412" y="790675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45" name="object 4">
            <a:extLst>
              <a:ext uri="{FF2B5EF4-FFF2-40B4-BE49-F238E27FC236}">
                <a16:creationId xmlns:a16="http://schemas.microsoft.com/office/drawing/2014/main" id="{19490F96-512A-8E86-41BF-AD6291A1ED58}"/>
              </a:ext>
            </a:extLst>
          </p:cNvPr>
          <p:cNvSpPr/>
          <p:nvPr userDrawn="1"/>
        </p:nvSpPr>
        <p:spPr>
          <a:xfrm>
            <a:off x="4688975" y="152400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6" name="Text Placeholder 17">
            <a:extLst>
              <a:ext uri="{FF2B5EF4-FFF2-40B4-BE49-F238E27FC236}">
                <a16:creationId xmlns:a16="http://schemas.microsoft.com/office/drawing/2014/main" id="{068CAF23-F471-D5DE-62BD-CD8B3B1E83FA}"/>
              </a:ext>
            </a:extLst>
          </p:cNvPr>
          <p:cNvSpPr>
            <a:spLocks noGrp="1"/>
          </p:cNvSpPr>
          <p:nvPr>
            <p:ph type="body" sz="quarter" idx="29" hasCustomPrompt="1"/>
          </p:nvPr>
        </p:nvSpPr>
        <p:spPr>
          <a:xfrm>
            <a:off x="4624176" y="159327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7" name="Text Placeholder 17">
            <a:extLst>
              <a:ext uri="{FF2B5EF4-FFF2-40B4-BE49-F238E27FC236}">
                <a16:creationId xmlns:a16="http://schemas.microsoft.com/office/drawing/2014/main" id="{AE4BED39-0683-EFBF-7E94-A1D7D3224507}"/>
              </a:ext>
            </a:extLst>
          </p:cNvPr>
          <p:cNvSpPr>
            <a:spLocks noGrp="1"/>
          </p:cNvSpPr>
          <p:nvPr>
            <p:ph type="body" sz="quarter" idx="30" hasCustomPrompt="1"/>
          </p:nvPr>
        </p:nvSpPr>
        <p:spPr>
          <a:xfrm>
            <a:off x="4624176" y="194929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48" name="object 4">
            <a:extLst>
              <a:ext uri="{FF2B5EF4-FFF2-40B4-BE49-F238E27FC236}">
                <a16:creationId xmlns:a16="http://schemas.microsoft.com/office/drawing/2014/main" id="{320EA009-79E0-443D-482B-A09B408643A2}"/>
              </a:ext>
            </a:extLst>
          </p:cNvPr>
          <p:cNvSpPr/>
          <p:nvPr userDrawn="1"/>
        </p:nvSpPr>
        <p:spPr>
          <a:xfrm>
            <a:off x="4688975" y="249382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9" name="Text Placeholder 17">
            <a:extLst>
              <a:ext uri="{FF2B5EF4-FFF2-40B4-BE49-F238E27FC236}">
                <a16:creationId xmlns:a16="http://schemas.microsoft.com/office/drawing/2014/main" id="{D78EADF0-66B1-B4BC-613A-16C0F51CBF19}"/>
              </a:ext>
            </a:extLst>
          </p:cNvPr>
          <p:cNvSpPr>
            <a:spLocks noGrp="1"/>
          </p:cNvSpPr>
          <p:nvPr>
            <p:ph type="body" sz="quarter" idx="31" hasCustomPrompt="1"/>
          </p:nvPr>
        </p:nvSpPr>
        <p:spPr>
          <a:xfrm>
            <a:off x="4624176" y="256309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0" name="Text Placeholder 17">
            <a:extLst>
              <a:ext uri="{FF2B5EF4-FFF2-40B4-BE49-F238E27FC236}">
                <a16:creationId xmlns:a16="http://schemas.microsoft.com/office/drawing/2014/main" id="{8A162767-F8CA-E5DF-7986-41C116ABA404}"/>
              </a:ext>
            </a:extLst>
          </p:cNvPr>
          <p:cNvSpPr>
            <a:spLocks noGrp="1"/>
          </p:cNvSpPr>
          <p:nvPr>
            <p:ph type="body" sz="quarter" idx="32" hasCustomPrompt="1"/>
          </p:nvPr>
        </p:nvSpPr>
        <p:spPr>
          <a:xfrm>
            <a:off x="4624176" y="291911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51" name="object 4">
            <a:extLst>
              <a:ext uri="{FF2B5EF4-FFF2-40B4-BE49-F238E27FC236}">
                <a16:creationId xmlns:a16="http://schemas.microsoft.com/office/drawing/2014/main" id="{22514D43-CE11-CAC3-802B-6A8B8BCC29C9}"/>
              </a:ext>
            </a:extLst>
          </p:cNvPr>
          <p:cNvSpPr/>
          <p:nvPr userDrawn="1"/>
        </p:nvSpPr>
        <p:spPr>
          <a:xfrm>
            <a:off x="4688975" y="345880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52" name="Text Placeholder 17">
            <a:extLst>
              <a:ext uri="{FF2B5EF4-FFF2-40B4-BE49-F238E27FC236}">
                <a16:creationId xmlns:a16="http://schemas.microsoft.com/office/drawing/2014/main" id="{B6E4A568-2F69-ACDA-667D-084118426A9F}"/>
              </a:ext>
            </a:extLst>
          </p:cNvPr>
          <p:cNvSpPr>
            <a:spLocks noGrp="1"/>
          </p:cNvSpPr>
          <p:nvPr>
            <p:ph type="body" sz="quarter" idx="33" hasCustomPrompt="1"/>
          </p:nvPr>
        </p:nvSpPr>
        <p:spPr>
          <a:xfrm>
            <a:off x="4624176" y="352807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3" name="Text Placeholder 17">
            <a:extLst>
              <a:ext uri="{FF2B5EF4-FFF2-40B4-BE49-F238E27FC236}">
                <a16:creationId xmlns:a16="http://schemas.microsoft.com/office/drawing/2014/main" id="{77B52D63-8FB7-DDE4-40B0-DAEE4596F9F0}"/>
              </a:ext>
            </a:extLst>
          </p:cNvPr>
          <p:cNvSpPr>
            <a:spLocks noGrp="1"/>
          </p:cNvSpPr>
          <p:nvPr>
            <p:ph type="body" sz="quarter" idx="34" hasCustomPrompt="1"/>
          </p:nvPr>
        </p:nvSpPr>
        <p:spPr>
          <a:xfrm>
            <a:off x="4624176" y="388410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54" name="object 4">
            <a:extLst>
              <a:ext uri="{FF2B5EF4-FFF2-40B4-BE49-F238E27FC236}">
                <a16:creationId xmlns:a16="http://schemas.microsoft.com/office/drawing/2014/main" id="{898B4305-A9D7-BE94-31A8-BED2DE06EEC3}"/>
              </a:ext>
            </a:extLst>
          </p:cNvPr>
          <p:cNvSpPr/>
          <p:nvPr userDrawn="1"/>
        </p:nvSpPr>
        <p:spPr>
          <a:xfrm>
            <a:off x="4688975" y="4433969"/>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55" name="Text Placeholder 17">
            <a:extLst>
              <a:ext uri="{FF2B5EF4-FFF2-40B4-BE49-F238E27FC236}">
                <a16:creationId xmlns:a16="http://schemas.microsoft.com/office/drawing/2014/main" id="{E4AAED22-058A-9199-9AA7-31D3FB4FED8C}"/>
              </a:ext>
            </a:extLst>
          </p:cNvPr>
          <p:cNvSpPr>
            <a:spLocks noGrp="1"/>
          </p:cNvSpPr>
          <p:nvPr>
            <p:ph type="body" sz="quarter" idx="35" hasCustomPrompt="1"/>
          </p:nvPr>
        </p:nvSpPr>
        <p:spPr>
          <a:xfrm>
            <a:off x="4602630" y="450324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6" name="Text Placeholder 17">
            <a:extLst>
              <a:ext uri="{FF2B5EF4-FFF2-40B4-BE49-F238E27FC236}">
                <a16:creationId xmlns:a16="http://schemas.microsoft.com/office/drawing/2014/main" id="{42DE7B45-4A96-782D-EF97-6CE6B5E36B51}"/>
              </a:ext>
            </a:extLst>
          </p:cNvPr>
          <p:cNvSpPr>
            <a:spLocks noGrp="1"/>
          </p:cNvSpPr>
          <p:nvPr>
            <p:ph type="body" sz="quarter" idx="36" hasCustomPrompt="1"/>
          </p:nvPr>
        </p:nvSpPr>
        <p:spPr>
          <a:xfrm>
            <a:off x="4602630" y="4859265"/>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57" name="object 4">
            <a:extLst>
              <a:ext uri="{FF2B5EF4-FFF2-40B4-BE49-F238E27FC236}">
                <a16:creationId xmlns:a16="http://schemas.microsoft.com/office/drawing/2014/main" id="{7876F95F-8C85-E7E8-19A8-F20B0DE9B7FD}"/>
              </a:ext>
            </a:extLst>
          </p:cNvPr>
          <p:cNvSpPr/>
          <p:nvPr userDrawn="1"/>
        </p:nvSpPr>
        <p:spPr>
          <a:xfrm>
            <a:off x="4688975" y="547900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58" name="Text Placeholder 17">
            <a:extLst>
              <a:ext uri="{FF2B5EF4-FFF2-40B4-BE49-F238E27FC236}">
                <a16:creationId xmlns:a16="http://schemas.microsoft.com/office/drawing/2014/main" id="{6F11FA37-B61A-AD95-DE5A-D94C65A0688F}"/>
              </a:ext>
            </a:extLst>
          </p:cNvPr>
          <p:cNvSpPr>
            <a:spLocks noGrp="1"/>
          </p:cNvSpPr>
          <p:nvPr>
            <p:ph type="body" sz="quarter" idx="37" hasCustomPrompt="1"/>
          </p:nvPr>
        </p:nvSpPr>
        <p:spPr>
          <a:xfrm>
            <a:off x="4602630" y="554827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9" name="Text Placeholder 17">
            <a:extLst>
              <a:ext uri="{FF2B5EF4-FFF2-40B4-BE49-F238E27FC236}">
                <a16:creationId xmlns:a16="http://schemas.microsoft.com/office/drawing/2014/main" id="{81B27F74-E836-2274-0670-78FB2C8797B1}"/>
              </a:ext>
            </a:extLst>
          </p:cNvPr>
          <p:cNvSpPr>
            <a:spLocks noGrp="1"/>
          </p:cNvSpPr>
          <p:nvPr>
            <p:ph type="body" sz="quarter" idx="38" hasCustomPrompt="1"/>
          </p:nvPr>
        </p:nvSpPr>
        <p:spPr>
          <a:xfrm>
            <a:off x="4602630" y="590430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60" name="object 4">
            <a:extLst>
              <a:ext uri="{FF2B5EF4-FFF2-40B4-BE49-F238E27FC236}">
                <a16:creationId xmlns:a16="http://schemas.microsoft.com/office/drawing/2014/main" id="{A67276F5-AB1C-7B66-03F2-EEB42F1789E5}"/>
              </a:ext>
            </a:extLst>
          </p:cNvPr>
          <p:cNvSpPr/>
          <p:nvPr userDrawn="1"/>
        </p:nvSpPr>
        <p:spPr>
          <a:xfrm>
            <a:off x="4688975" y="6513572"/>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61" name="Text Placeholder 17">
            <a:extLst>
              <a:ext uri="{FF2B5EF4-FFF2-40B4-BE49-F238E27FC236}">
                <a16:creationId xmlns:a16="http://schemas.microsoft.com/office/drawing/2014/main" id="{3405460E-19A3-DBF7-770A-1B2E99B69A52}"/>
              </a:ext>
            </a:extLst>
          </p:cNvPr>
          <p:cNvSpPr>
            <a:spLocks noGrp="1"/>
          </p:cNvSpPr>
          <p:nvPr>
            <p:ph type="body" sz="quarter" idx="39" hasCustomPrompt="1"/>
          </p:nvPr>
        </p:nvSpPr>
        <p:spPr>
          <a:xfrm>
            <a:off x="4599404" y="6582844"/>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62" name="Text Placeholder 17">
            <a:extLst>
              <a:ext uri="{FF2B5EF4-FFF2-40B4-BE49-F238E27FC236}">
                <a16:creationId xmlns:a16="http://schemas.microsoft.com/office/drawing/2014/main" id="{B6F27C2C-38B0-9F67-D4D8-C7F37B65B084}"/>
              </a:ext>
            </a:extLst>
          </p:cNvPr>
          <p:cNvSpPr>
            <a:spLocks noGrp="1"/>
          </p:cNvSpPr>
          <p:nvPr>
            <p:ph type="body" sz="quarter" idx="40" hasCustomPrompt="1"/>
          </p:nvPr>
        </p:nvSpPr>
        <p:spPr>
          <a:xfrm>
            <a:off x="4599404" y="6938869"/>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66" name="object 4">
            <a:extLst>
              <a:ext uri="{FF2B5EF4-FFF2-40B4-BE49-F238E27FC236}">
                <a16:creationId xmlns:a16="http://schemas.microsoft.com/office/drawing/2014/main" id="{275B19A9-0795-CA71-248B-9979980744F4}"/>
              </a:ext>
            </a:extLst>
          </p:cNvPr>
          <p:cNvSpPr/>
          <p:nvPr userDrawn="1"/>
        </p:nvSpPr>
        <p:spPr>
          <a:xfrm>
            <a:off x="2568978" y="152400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67" name="Text Placeholder 17">
            <a:extLst>
              <a:ext uri="{FF2B5EF4-FFF2-40B4-BE49-F238E27FC236}">
                <a16:creationId xmlns:a16="http://schemas.microsoft.com/office/drawing/2014/main" id="{87666272-8854-6BB5-0774-519179E0DCAD}"/>
              </a:ext>
            </a:extLst>
          </p:cNvPr>
          <p:cNvSpPr>
            <a:spLocks noGrp="1"/>
          </p:cNvSpPr>
          <p:nvPr>
            <p:ph type="body" sz="quarter" idx="43" hasCustomPrompt="1"/>
          </p:nvPr>
        </p:nvSpPr>
        <p:spPr>
          <a:xfrm>
            <a:off x="2504179" y="159327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68" name="Text Placeholder 17">
            <a:extLst>
              <a:ext uri="{FF2B5EF4-FFF2-40B4-BE49-F238E27FC236}">
                <a16:creationId xmlns:a16="http://schemas.microsoft.com/office/drawing/2014/main" id="{0C198B58-D2F5-00E7-C2DF-3E3E58C7A21C}"/>
              </a:ext>
            </a:extLst>
          </p:cNvPr>
          <p:cNvSpPr>
            <a:spLocks noGrp="1"/>
          </p:cNvSpPr>
          <p:nvPr>
            <p:ph type="body" sz="quarter" idx="44" hasCustomPrompt="1"/>
          </p:nvPr>
        </p:nvSpPr>
        <p:spPr>
          <a:xfrm>
            <a:off x="2504179" y="194929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69" name="object 4">
            <a:extLst>
              <a:ext uri="{FF2B5EF4-FFF2-40B4-BE49-F238E27FC236}">
                <a16:creationId xmlns:a16="http://schemas.microsoft.com/office/drawing/2014/main" id="{3944ADFC-C0E6-A9E9-A240-3AAAEBD4438F}"/>
              </a:ext>
            </a:extLst>
          </p:cNvPr>
          <p:cNvSpPr/>
          <p:nvPr userDrawn="1"/>
        </p:nvSpPr>
        <p:spPr>
          <a:xfrm>
            <a:off x="2568978" y="249382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0" name="Text Placeholder 17">
            <a:extLst>
              <a:ext uri="{FF2B5EF4-FFF2-40B4-BE49-F238E27FC236}">
                <a16:creationId xmlns:a16="http://schemas.microsoft.com/office/drawing/2014/main" id="{289C31DA-C87D-8401-E0F7-DBCAC2F6263B}"/>
              </a:ext>
            </a:extLst>
          </p:cNvPr>
          <p:cNvSpPr>
            <a:spLocks noGrp="1"/>
          </p:cNvSpPr>
          <p:nvPr>
            <p:ph type="body" sz="quarter" idx="45" hasCustomPrompt="1"/>
          </p:nvPr>
        </p:nvSpPr>
        <p:spPr>
          <a:xfrm>
            <a:off x="2504179" y="256309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71" name="Text Placeholder 17">
            <a:extLst>
              <a:ext uri="{FF2B5EF4-FFF2-40B4-BE49-F238E27FC236}">
                <a16:creationId xmlns:a16="http://schemas.microsoft.com/office/drawing/2014/main" id="{14FB7709-811A-11CC-EF85-2A1AACE4EE92}"/>
              </a:ext>
            </a:extLst>
          </p:cNvPr>
          <p:cNvSpPr>
            <a:spLocks noGrp="1"/>
          </p:cNvSpPr>
          <p:nvPr>
            <p:ph type="body" sz="quarter" idx="46" hasCustomPrompt="1"/>
          </p:nvPr>
        </p:nvSpPr>
        <p:spPr>
          <a:xfrm>
            <a:off x="2504179" y="291911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72" name="object 4">
            <a:extLst>
              <a:ext uri="{FF2B5EF4-FFF2-40B4-BE49-F238E27FC236}">
                <a16:creationId xmlns:a16="http://schemas.microsoft.com/office/drawing/2014/main" id="{A93AE2C1-CE06-B2C4-E87E-18BC3B01402C}"/>
              </a:ext>
            </a:extLst>
          </p:cNvPr>
          <p:cNvSpPr/>
          <p:nvPr userDrawn="1"/>
        </p:nvSpPr>
        <p:spPr>
          <a:xfrm>
            <a:off x="2568978" y="345880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3" name="Text Placeholder 17">
            <a:extLst>
              <a:ext uri="{FF2B5EF4-FFF2-40B4-BE49-F238E27FC236}">
                <a16:creationId xmlns:a16="http://schemas.microsoft.com/office/drawing/2014/main" id="{8637EEB7-8E14-4112-232D-E372342F6488}"/>
              </a:ext>
            </a:extLst>
          </p:cNvPr>
          <p:cNvSpPr>
            <a:spLocks noGrp="1"/>
          </p:cNvSpPr>
          <p:nvPr>
            <p:ph type="body" sz="quarter" idx="47" hasCustomPrompt="1"/>
          </p:nvPr>
        </p:nvSpPr>
        <p:spPr>
          <a:xfrm>
            <a:off x="2504179" y="352807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74" name="Text Placeholder 17">
            <a:extLst>
              <a:ext uri="{FF2B5EF4-FFF2-40B4-BE49-F238E27FC236}">
                <a16:creationId xmlns:a16="http://schemas.microsoft.com/office/drawing/2014/main" id="{B6C1A0EF-9584-9966-2228-4D4925888435}"/>
              </a:ext>
            </a:extLst>
          </p:cNvPr>
          <p:cNvSpPr>
            <a:spLocks noGrp="1"/>
          </p:cNvSpPr>
          <p:nvPr>
            <p:ph type="body" sz="quarter" idx="48" hasCustomPrompt="1"/>
          </p:nvPr>
        </p:nvSpPr>
        <p:spPr>
          <a:xfrm>
            <a:off x="2504179" y="388410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75" name="object 4">
            <a:extLst>
              <a:ext uri="{FF2B5EF4-FFF2-40B4-BE49-F238E27FC236}">
                <a16:creationId xmlns:a16="http://schemas.microsoft.com/office/drawing/2014/main" id="{1BD759EC-6744-036F-0414-C09D044140F5}"/>
              </a:ext>
            </a:extLst>
          </p:cNvPr>
          <p:cNvSpPr/>
          <p:nvPr userDrawn="1"/>
        </p:nvSpPr>
        <p:spPr>
          <a:xfrm>
            <a:off x="2568978" y="4433969"/>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6" name="Text Placeholder 17">
            <a:extLst>
              <a:ext uri="{FF2B5EF4-FFF2-40B4-BE49-F238E27FC236}">
                <a16:creationId xmlns:a16="http://schemas.microsoft.com/office/drawing/2014/main" id="{168B03BB-C4D8-3EDB-BC57-117EA6782EC3}"/>
              </a:ext>
            </a:extLst>
          </p:cNvPr>
          <p:cNvSpPr>
            <a:spLocks noGrp="1"/>
          </p:cNvSpPr>
          <p:nvPr>
            <p:ph type="body" sz="quarter" idx="49" hasCustomPrompt="1"/>
          </p:nvPr>
        </p:nvSpPr>
        <p:spPr>
          <a:xfrm>
            <a:off x="2482634" y="450324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77" name="Text Placeholder 17">
            <a:extLst>
              <a:ext uri="{FF2B5EF4-FFF2-40B4-BE49-F238E27FC236}">
                <a16:creationId xmlns:a16="http://schemas.microsoft.com/office/drawing/2014/main" id="{DE78E9A2-D31E-F5D9-BDD3-C28171BCC867}"/>
              </a:ext>
            </a:extLst>
          </p:cNvPr>
          <p:cNvSpPr>
            <a:spLocks noGrp="1"/>
          </p:cNvSpPr>
          <p:nvPr>
            <p:ph type="body" sz="quarter" idx="50" hasCustomPrompt="1"/>
          </p:nvPr>
        </p:nvSpPr>
        <p:spPr>
          <a:xfrm>
            <a:off x="2482634" y="4859265"/>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78" name="object 4">
            <a:extLst>
              <a:ext uri="{FF2B5EF4-FFF2-40B4-BE49-F238E27FC236}">
                <a16:creationId xmlns:a16="http://schemas.microsoft.com/office/drawing/2014/main" id="{56312BF6-D3D1-B6A1-B168-F684A9FD252C}"/>
              </a:ext>
            </a:extLst>
          </p:cNvPr>
          <p:cNvSpPr/>
          <p:nvPr userDrawn="1"/>
        </p:nvSpPr>
        <p:spPr>
          <a:xfrm>
            <a:off x="2568978" y="547900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9" name="Text Placeholder 17">
            <a:extLst>
              <a:ext uri="{FF2B5EF4-FFF2-40B4-BE49-F238E27FC236}">
                <a16:creationId xmlns:a16="http://schemas.microsoft.com/office/drawing/2014/main" id="{62A7C201-48B6-6BE8-4685-F859278BAB0D}"/>
              </a:ext>
            </a:extLst>
          </p:cNvPr>
          <p:cNvSpPr>
            <a:spLocks noGrp="1"/>
          </p:cNvSpPr>
          <p:nvPr>
            <p:ph type="body" sz="quarter" idx="51" hasCustomPrompt="1"/>
          </p:nvPr>
        </p:nvSpPr>
        <p:spPr>
          <a:xfrm>
            <a:off x="2482634" y="554827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80" name="Text Placeholder 17">
            <a:extLst>
              <a:ext uri="{FF2B5EF4-FFF2-40B4-BE49-F238E27FC236}">
                <a16:creationId xmlns:a16="http://schemas.microsoft.com/office/drawing/2014/main" id="{9F548405-E168-AEBD-A770-F549840FB83F}"/>
              </a:ext>
            </a:extLst>
          </p:cNvPr>
          <p:cNvSpPr>
            <a:spLocks noGrp="1"/>
          </p:cNvSpPr>
          <p:nvPr>
            <p:ph type="body" sz="quarter" idx="52" hasCustomPrompt="1"/>
          </p:nvPr>
        </p:nvSpPr>
        <p:spPr>
          <a:xfrm>
            <a:off x="2482634" y="590430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81" name="object 4">
            <a:extLst>
              <a:ext uri="{FF2B5EF4-FFF2-40B4-BE49-F238E27FC236}">
                <a16:creationId xmlns:a16="http://schemas.microsoft.com/office/drawing/2014/main" id="{5EFA3CAD-2F3E-6DF0-7BED-27AD0EAC3997}"/>
              </a:ext>
            </a:extLst>
          </p:cNvPr>
          <p:cNvSpPr/>
          <p:nvPr userDrawn="1"/>
        </p:nvSpPr>
        <p:spPr>
          <a:xfrm>
            <a:off x="2568978" y="6513572"/>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82" name="Text Placeholder 17">
            <a:extLst>
              <a:ext uri="{FF2B5EF4-FFF2-40B4-BE49-F238E27FC236}">
                <a16:creationId xmlns:a16="http://schemas.microsoft.com/office/drawing/2014/main" id="{F881BCEB-82CB-4258-54E4-3AC1453F36CC}"/>
              </a:ext>
            </a:extLst>
          </p:cNvPr>
          <p:cNvSpPr>
            <a:spLocks noGrp="1"/>
          </p:cNvSpPr>
          <p:nvPr>
            <p:ph type="body" sz="quarter" idx="53" hasCustomPrompt="1"/>
          </p:nvPr>
        </p:nvSpPr>
        <p:spPr>
          <a:xfrm>
            <a:off x="2479408" y="6582844"/>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83" name="Text Placeholder 17">
            <a:extLst>
              <a:ext uri="{FF2B5EF4-FFF2-40B4-BE49-F238E27FC236}">
                <a16:creationId xmlns:a16="http://schemas.microsoft.com/office/drawing/2014/main" id="{F2C814C5-758D-1E8E-9137-E62EFCEC7093}"/>
              </a:ext>
            </a:extLst>
          </p:cNvPr>
          <p:cNvSpPr>
            <a:spLocks noGrp="1"/>
          </p:cNvSpPr>
          <p:nvPr>
            <p:ph type="body" sz="quarter" idx="54" hasCustomPrompt="1"/>
          </p:nvPr>
        </p:nvSpPr>
        <p:spPr>
          <a:xfrm>
            <a:off x="2479408" y="6938869"/>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84" name="object 4">
            <a:extLst>
              <a:ext uri="{FF2B5EF4-FFF2-40B4-BE49-F238E27FC236}">
                <a16:creationId xmlns:a16="http://schemas.microsoft.com/office/drawing/2014/main" id="{3ADEF2F7-0338-9362-FC7C-DBFC96AA3F86}"/>
              </a:ext>
            </a:extLst>
          </p:cNvPr>
          <p:cNvSpPr/>
          <p:nvPr userDrawn="1"/>
        </p:nvSpPr>
        <p:spPr>
          <a:xfrm>
            <a:off x="2568978" y="748145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85" name="Text Placeholder 17">
            <a:extLst>
              <a:ext uri="{FF2B5EF4-FFF2-40B4-BE49-F238E27FC236}">
                <a16:creationId xmlns:a16="http://schemas.microsoft.com/office/drawing/2014/main" id="{19755E29-2CF3-6AAA-13F7-914756867641}"/>
              </a:ext>
            </a:extLst>
          </p:cNvPr>
          <p:cNvSpPr>
            <a:spLocks noGrp="1"/>
          </p:cNvSpPr>
          <p:nvPr>
            <p:ph type="body" sz="quarter" idx="55" hasCustomPrompt="1"/>
          </p:nvPr>
        </p:nvSpPr>
        <p:spPr>
          <a:xfrm>
            <a:off x="2479408" y="755072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86" name="Text Placeholder 17">
            <a:extLst>
              <a:ext uri="{FF2B5EF4-FFF2-40B4-BE49-F238E27FC236}">
                <a16:creationId xmlns:a16="http://schemas.microsoft.com/office/drawing/2014/main" id="{F7CB6D14-523D-CB6E-D5BD-CB20EB8AF8F7}"/>
              </a:ext>
            </a:extLst>
          </p:cNvPr>
          <p:cNvSpPr>
            <a:spLocks noGrp="1"/>
          </p:cNvSpPr>
          <p:nvPr>
            <p:ph type="body" sz="quarter" idx="56" hasCustomPrompt="1"/>
          </p:nvPr>
        </p:nvSpPr>
        <p:spPr>
          <a:xfrm>
            <a:off x="2479408" y="790675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90" name="object 6">
            <a:extLst>
              <a:ext uri="{FF2B5EF4-FFF2-40B4-BE49-F238E27FC236}">
                <a16:creationId xmlns:a16="http://schemas.microsoft.com/office/drawing/2014/main" id="{26C9E73B-0E47-F947-B256-015722EFD3AC}"/>
              </a:ext>
            </a:extLst>
          </p:cNvPr>
          <p:cNvSpPr/>
          <p:nvPr userDrawn="1"/>
        </p:nvSpPr>
        <p:spPr>
          <a:xfrm>
            <a:off x="405384" y="8600786"/>
            <a:ext cx="6049496" cy="0"/>
          </a:xfrm>
          <a:custGeom>
            <a:avLst/>
            <a:gdLst/>
            <a:ahLst/>
            <a:cxnLst/>
            <a:rect l="l" t="t" r="r" b="b"/>
            <a:pathLst>
              <a:path w="6856095">
                <a:moveTo>
                  <a:pt x="0" y="0"/>
                </a:moveTo>
                <a:lnTo>
                  <a:pt x="6855764" y="0"/>
                </a:lnTo>
              </a:path>
            </a:pathLst>
          </a:custGeom>
          <a:ln w="6350">
            <a:solidFill>
              <a:srgbClr val="000000"/>
            </a:solidFill>
          </a:ln>
        </p:spPr>
        <p:txBody>
          <a:bodyPr wrap="square" lIns="0" tIns="0" rIns="0" bIns="0" rtlCol="0"/>
          <a:lstStyle/>
          <a:p>
            <a:endParaRPr sz="1588"/>
          </a:p>
        </p:txBody>
      </p:sp>
    </p:spTree>
    <p:extLst>
      <p:ext uri="{BB962C8B-B14F-4D97-AF65-F5344CB8AC3E}">
        <p14:creationId xmlns:p14="http://schemas.microsoft.com/office/powerpoint/2010/main" val="513936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First Avenue Teams">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392206" y="8690633"/>
            <a:ext cx="1893794" cy="125908"/>
          </a:xfrm>
          <a:prstGeom prst="rect">
            <a:avLst/>
          </a:prstGeom>
        </p:spPr>
        <p:txBody>
          <a:bodyPr lIns="0" tIns="0" rIns="0" bIns="0"/>
          <a:lstStyle>
            <a:lvl1pPr>
              <a:defRPr sz="794" b="0" i="0">
                <a:solidFill>
                  <a:schemeClr val="tx1"/>
                </a:solidFill>
                <a:latin typeface="Lato Light" panose="020F0502020204030203" pitchFamily="34" charset="0"/>
                <a:ea typeface="Lato Light" panose="020F0502020204030203" pitchFamily="34" charset="0"/>
                <a:cs typeface="Lato Light" panose="020F0502020204030203" pitchFamily="34" charset="0"/>
              </a:defRPr>
            </a:lvl1pPr>
          </a:lstStyle>
          <a:p>
            <a:pPr marL="11206">
              <a:spcBef>
                <a:spcPts val="119"/>
              </a:spcBef>
            </a:pPr>
            <a:r>
              <a:rPr lang="en-CA"/>
              <a:t>FIRST AVENUE INVESTMENT COUNSEL</a:t>
            </a:r>
            <a:endParaRPr lang="en-CA" sz="529" dirty="0"/>
          </a:p>
        </p:txBody>
      </p:sp>
      <p:sp>
        <p:nvSpPr>
          <p:cNvPr id="5" name="Holder 5"/>
          <p:cNvSpPr>
            <a:spLocks noGrp="1"/>
          </p:cNvSpPr>
          <p:nvPr>
            <p:ph type="dt" sz="half" idx="6"/>
          </p:nvPr>
        </p:nvSpPr>
        <p:spPr>
          <a:xfrm>
            <a:off x="5715001" y="8690633"/>
            <a:ext cx="750844" cy="125908"/>
          </a:xfrm>
          <a:prstGeom prst="rect">
            <a:avLst/>
          </a:prstGeom>
        </p:spPr>
        <p:txBody>
          <a:bodyPr lIns="0" tIns="0" rIns="0" bIns="0"/>
          <a:lstStyle>
            <a:lvl1pPr algn="r">
              <a:defRPr sz="794" b="0" i="0">
                <a:solidFill>
                  <a:schemeClr val="tx1"/>
                </a:solidFill>
                <a:latin typeface="Lato Light" panose="020F0502020204030203" pitchFamily="34" charset="0"/>
                <a:ea typeface="Lato Light" panose="020F0502020204030203" pitchFamily="34" charset="0"/>
                <a:cs typeface="Lato Light" panose="020F0502020204030203" pitchFamily="34" charset="0"/>
              </a:defRPr>
            </a:lvl1pPr>
          </a:lstStyle>
          <a:p>
            <a:pPr marL="11206">
              <a:spcBef>
                <a:spcPts val="101"/>
              </a:spcBef>
            </a:pPr>
            <a:r>
              <a:rPr lang="en-CA" spc="-9"/>
              <a:t>TEAMS PAGE</a:t>
            </a:r>
            <a:endParaRPr lang="en-CA" spc="-9" dirty="0"/>
          </a:p>
        </p:txBody>
      </p:sp>
      <p:sp>
        <p:nvSpPr>
          <p:cNvPr id="10" name="object 4">
            <a:extLst>
              <a:ext uri="{FF2B5EF4-FFF2-40B4-BE49-F238E27FC236}">
                <a16:creationId xmlns:a16="http://schemas.microsoft.com/office/drawing/2014/main" id="{0E2D99D8-51C8-2240-BF4E-FE7BF2F53D7E}"/>
              </a:ext>
            </a:extLst>
          </p:cNvPr>
          <p:cNvSpPr/>
          <p:nvPr userDrawn="1"/>
        </p:nvSpPr>
        <p:spPr>
          <a:xfrm>
            <a:off x="400976" y="1390774"/>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1" name="Text Placeholder 17">
            <a:extLst>
              <a:ext uri="{FF2B5EF4-FFF2-40B4-BE49-F238E27FC236}">
                <a16:creationId xmlns:a16="http://schemas.microsoft.com/office/drawing/2014/main" id="{FB92D7EF-9CC0-08F9-D04F-1E2E8858D32B}"/>
              </a:ext>
            </a:extLst>
          </p:cNvPr>
          <p:cNvSpPr>
            <a:spLocks noGrp="1"/>
          </p:cNvSpPr>
          <p:nvPr>
            <p:ph type="body" sz="quarter" idx="15" hasCustomPrompt="1"/>
          </p:nvPr>
        </p:nvSpPr>
        <p:spPr>
          <a:xfrm>
            <a:off x="346762" y="1460046"/>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2" name="Text Placeholder 17">
            <a:extLst>
              <a:ext uri="{FF2B5EF4-FFF2-40B4-BE49-F238E27FC236}">
                <a16:creationId xmlns:a16="http://schemas.microsoft.com/office/drawing/2014/main" id="{C268C072-5560-D96F-F014-6F8D5F8CDDCF}"/>
              </a:ext>
            </a:extLst>
          </p:cNvPr>
          <p:cNvSpPr>
            <a:spLocks noGrp="1"/>
          </p:cNvSpPr>
          <p:nvPr>
            <p:ph type="body" sz="quarter" idx="16" hasCustomPrompt="1"/>
          </p:nvPr>
        </p:nvSpPr>
        <p:spPr>
          <a:xfrm>
            <a:off x="346762" y="181607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145" name="object 4">
            <a:extLst>
              <a:ext uri="{FF2B5EF4-FFF2-40B4-BE49-F238E27FC236}">
                <a16:creationId xmlns:a16="http://schemas.microsoft.com/office/drawing/2014/main" id="{19490F96-512A-8E86-41BF-AD6291A1ED58}"/>
              </a:ext>
            </a:extLst>
          </p:cNvPr>
          <p:cNvSpPr/>
          <p:nvPr userDrawn="1"/>
        </p:nvSpPr>
        <p:spPr>
          <a:xfrm>
            <a:off x="4640969" y="1390774"/>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6" name="Text Placeholder 17">
            <a:extLst>
              <a:ext uri="{FF2B5EF4-FFF2-40B4-BE49-F238E27FC236}">
                <a16:creationId xmlns:a16="http://schemas.microsoft.com/office/drawing/2014/main" id="{068CAF23-F471-D5DE-62BD-CD8B3B1E83FA}"/>
              </a:ext>
            </a:extLst>
          </p:cNvPr>
          <p:cNvSpPr>
            <a:spLocks noGrp="1"/>
          </p:cNvSpPr>
          <p:nvPr>
            <p:ph type="body" sz="quarter" idx="29" hasCustomPrompt="1"/>
          </p:nvPr>
        </p:nvSpPr>
        <p:spPr>
          <a:xfrm>
            <a:off x="4586755" y="1460046"/>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7" name="Text Placeholder 17">
            <a:extLst>
              <a:ext uri="{FF2B5EF4-FFF2-40B4-BE49-F238E27FC236}">
                <a16:creationId xmlns:a16="http://schemas.microsoft.com/office/drawing/2014/main" id="{AE4BED39-0683-EFBF-7E94-A1D7D3224507}"/>
              </a:ext>
            </a:extLst>
          </p:cNvPr>
          <p:cNvSpPr>
            <a:spLocks noGrp="1"/>
          </p:cNvSpPr>
          <p:nvPr>
            <p:ph type="body" sz="quarter" idx="30" hasCustomPrompt="1"/>
          </p:nvPr>
        </p:nvSpPr>
        <p:spPr>
          <a:xfrm>
            <a:off x="4586755" y="181607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166" name="object 4">
            <a:extLst>
              <a:ext uri="{FF2B5EF4-FFF2-40B4-BE49-F238E27FC236}">
                <a16:creationId xmlns:a16="http://schemas.microsoft.com/office/drawing/2014/main" id="{275B19A9-0795-CA71-248B-9979980744F4}"/>
              </a:ext>
            </a:extLst>
          </p:cNvPr>
          <p:cNvSpPr/>
          <p:nvPr userDrawn="1"/>
        </p:nvSpPr>
        <p:spPr>
          <a:xfrm>
            <a:off x="2520972" y="1390774"/>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67" name="Text Placeholder 17">
            <a:extLst>
              <a:ext uri="{FF2B5EF4-FFF2-40B4-BE49-F238E27FC236}">
                <a16:creationId xmlns:a16="http://schemas.microsoft.com/office/drawing/2014/main" id="{87666272-8854-6BB5-0774-519179E0DCAD}"/>
              </a:ext>
            </a:extLst>
          </p:cNvPr>
          <p:cNvSpPr>
            <a:spLocks noGrp="1"/>
          </p:cNvSpPr>
          <p:nvPr>
            <p:ph type="body" sz="quarter" idx="43" hasCustomPrompt="1"/>
          </p:nvPr>
        </p:nvSpPr>
        <p:spPr>
          <a:xfrm>
            <a:off x="2466758" y="1460046"/>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68" name="Text Placeholder 17">
            <a:extLst>
              <a:ext uri="{FF2B5EF4-FFF2-40B4-BE49-F238E27FC236}">
                <a16:creationId xmlns:a16="http://schemas.microsoft.com/office/drawing/2014/main" id="{0C198B58-D2F5-00E7-C2DF-3E3E58C7A21C}"/>
              </a:ext>
            </a:extLst>
          </p:cNvPr>
          <p:cNvSpPr>
            <a:spLocks noGrp="1"/>
          </p:cNvSpPr>
          <p:nvPr>
            <p:ph type="body" sz="quarter" idx="44" hasCustomPrompt="1"/>
          </p:nvPr>
        </p:nvSpPr>
        <p:spPr>
          <a:xfrm>
            <a:off x="2466758" y="181607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190" name="object 6">
            <a:extLst>
              <a:ext uri="{FF2B5EF4-FFF2-40B4-BE49-F238E27FC236}">
                <a16:creationId xmlns:a16="http://schemas.microsoft.com/office/drawing/2014/main" id="{26C9E73B-0E47-F947-B256-015722EFD3AC}"/>
              </a:ext>
            </a:extLst>
          </p:cNvPr>
          <p:cNvSpPr/>
          <p:nvPr userDrawn="1"/>
        </p:nvSpPr>
        <p:spPr>
          <a:xfrm>
            <a:off x="405384" y="8600786"/>
            <a:ext cx="6049496" cy="0"/>
          </a:xfrm>
          <a:custGeom>
            <a:avLst/>
            <a:gdLst/>
            <a:ahLst/>
            <a:cxnLst/>
            <a:rect l="l" t="t" r="r" b="b"/>
            <a:pathLst>
              <a:path w="6856095">
                <a:moveTo>
                  <a:pt x="0" y="0"/>
                </a:moveTo>
                <a:lnTo>
                  <a:pt x="6855764" y="0"/>
                </a:lnTo>
              </a:path>
            </a:pathLst>
          </a:custGeom>
          <a:ln w="6350">
            <a:solidFill>
              <a:srgbClr val="000000"/>
            </a:solidFill>
          </a:ln>
        </p:spPr>
        <p:txBody>
          <a:bodyPr wrap="square" lIns="0" tIns="0" rIns="0" bIns="0" rtlCol="0"/>
          <a:lstStyle/>
          <a:p>
            <a:endParaRPr sz="1588"/>
          </a:p>
        </p:txBody>
      </p:sp>
      <p:sp>
        <p:nvSpPr>
          <p:cNvPr id="14" name="object 4">
            <a:extLst>
              <a:ext uri="{FF2B5EF4-FFF2-40B4-BE49-F238E27FC236}">
                <a16:creationId xmlns:a16="http://schemas.microsoft.com/office/drawing/2014/main" id="{BEAEE6CF-F51D-CAFF-C7A9-F650CA13D19C}"/>
              </a:ext>
            </a:extLst>
          </p:cNvPr>
          <p:cNvSpPr txBox="1"/>
          <p:nvPr userDrawn="1"/>
        </p:nvSpPr>
        <p:spPr>
          <a:xfrm>
            <a:off x="1127404" y="820977"/>
            <a:ext cx="1619509" cy="222128"/>
          </a:xfrm>
          <a:prstGeom prst="rect">
            <a:avLst/>
          </a:prstGeom>
        </p:spPr>
        <p:txBody>
          <a:bodyPr vert="horz" wrap="square" lIns="0" tIns="4842" rIns="0" bIns="0" rtlCol="0">
            <a:spAutoFit/>
          </a:bodyPr>
          <a:lstStyle/>
          <a:p>
            <a:pPr marL="5098">
              <a:spcBef>
                <a:spcPts val="39"/>
              </a:spcBef>
            </a:pPr>
            <a:r>
              <a:rPr lang="en-CA" sz="706" b="0" i="0" spc="34" dirty="0">
                <a:solidFill>
                  <a:schemeClr val="tx1"/>
                </a:solidFill>
                <a:latin typeface="Lato Light" panose="020F0302020204030203" pitchFamily="34" charset="77"/>
                <a:cs typeface="Lato"/>
              </a:rPr>
              <a:t>Follow us on Instagram,</a:t>
            </a:r>
          </a:p>
          <a:p>
            <a:pPr marL="5098">
              <a:spcBef>
                <a:spcPts val="39"/>
              </a:spcBef>
            </a:pPr>
            <a:r>
              <a:rPr lang="en-CA" sz="706" b="0" i="0" spc="34" dirty="0">
                <a:solidFill>
                  <a:schemeClr val="tx1"/>
                </a:solidFill>
                <a:latin typeface="Lato Light" panose="020F0302020204030203" pitchFamily="34" charset="77"/>
                <a:cs typeface="Lato"/>
              </a:rPr>
              <a:t>LinkedIn and Facebook</a:t>
            </a:r>
            <a:endParaRPr sz="706" b="0" i="0" dirty="0">
              <a:solidFill>
                <a:schemeClr val="tx1"/>
              </a:solidFill>
              <a:latin typeface="Lato Light" panose="020F0302020204030203" pitchFamily="34" charset="77"/>
              <a:cs typeface="Lato"/>
            </a:endParaRPr>
          </a:p>
        </p:txBody>
      </p:sp>
      <p:pic>
        <p:nvPicPr>
          <p:cNvPr id="15" name="Graphic 14">
            <a:extLst>
              <a:ext uri="{FF2B5EF4-FFF2-40B4-BE49-F238E27FC236}">
                <a16:creationId xmlns:a16="http://schemas.microsoft.com/office/drawing/2014/main" id="{AB49BEBA-61F7-7EC3-9CA3-6F78C2840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4269" y="826864"/>
            <a:ext cx="196104" cy="202045"/>
          </a:xfrm>
          <a:prstGeom prst="rect">
            <a:avLst/>
          </a:prstGeom>
        </p:spPr>
      </p:pic>
      <p:pic>
        <p:nvPicPr>
          <p:cNvPr id="16" name="Graphic 15">
            <a:extLst>
              <a:ext uri="{FF2B5EF4-FFF2-40B4-BE49-F238E27FC236}">
                <a16:creationId xmlns:a16="http://schemas.microsoft.com/office/drawing/2014/main" id="{5D55DE46-EE7C-2B14-FFBF-CC1BE9096A50}"/>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0891" y="826864"/>
            <a:ext cx="196104" cy="202045"/>
          </a:xfrm>
          <a:prstGeom prst="rect">
            <a:avLst/>
          </a:prstGeom>
        </p:spPr>
      </p:pic>
      <p:pic>
        <p:nvPicPr>
          <p:cNvPr id="17" name="Graphic 16">
            <a:extLst>
              <a:ext uri="{FF2B5EF4-FFF2-40B4-BE49-F238E27FC236}">
                <a16:creationId xmlns:a16="http://schemas.microsoft.com/office/drawing/2014/main" id="{A5C05982-B6DB-DAD1-DBB6-4105927C7204}"/>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7650" y="826864"/>
            <a:ext cx="196104" cy="202045"/>
          </a:xfrm>
          <a:prstGeom prst="rect">
            <a:avLst/>
          </a:prstGeom>
        </p:spPr>
      </p:pic>
      <p:sp>
        <p:nvSpPr>
          <p:cNvPr id="212" name="object 4">
            <a:extLst>
              <a:ext uri="{FF2B5EF4-FFF2-40B4-BE49-F238E27FC236}">
                <a16:creationId xmlns:a16="http://schemas.microsoft.com/office/drawing/2014/main" id="{0DE2D435-272A-5F7E-052B-DA526BB1431F}"/>
              </a:ext>
            </a:extLst>
          </p:cNvPr>
          <p:cNvSpPr/>
          <p:nvPr userDrawn="1"/>
        </p:nvSpPr>
        <p:spPr>
          <a:xfrm>
            <a:off x="400976" y="2153488"/>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13" name="Text Placeholder 17">
            <a:extLst>
              <a:ext uri="{FF2B5EF4-FFF2-40B4-BE49-F238E27FC236}">
                <a16:creationId xmlns:a16="http://schemas.microsoft.com/office/drawing/2014/main" id="{C2DBB3CE-685D-C91E-873F-A7FB34BE421C}"/>
              </a:ext>
            </a:extLst>
          </p:cNvPr>
          <p:cNvSpPr>
            <a:spLocks noGrp="1"/>
          </p:cNvSpPr>
          <p:nvPr>
            <p:ph type="body" sz="quarter" idx="45" hasCustomPrompt="1"/>
          </p:nvPr>
        </p:nvSpPr>
        <p:spPr>
          <a:xfrm>
            <a:off x="346762" y="222276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14" name="Text Placeholder 17">
            <a:extLst>
              <a:ext uri="{FF2B5EF4-FFF2-40B4-BE49-F238E27FC236}">
                <a16:creationId xmlns:a16="http://schemas.microsoft.com/office/drawing/2014/main" id="{E36760F7-DA6D-2DB8-3631-4B2551D6CA1B}"/>
              </a:ext>
            </a:extLst>
          </p:cNvPr>
          <p:cNvSpPr>
            <a:spLocks noGrp="1"/>
          </p:cNvSpPr>
          <p:nvPr>
            <p:ph type="body" sz="quarter" idx="46" hasCustomPrompt="1"/>
          </p:nvPr>
        </p:nvSpPr>
        <p:spPr>
          <a:xfrm>
            <a:off x="346762" y="2578784"/>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15" name="object 4">
            <a:extLst>
              <a:ext uri="{FF2B5EF4-FFF2-40B4-BE49-F238E27FC236}">
                <a16:creationId xmlns:a16="http://schemas.microsoft.com/office/drawing/2014/main" id="{A73DF11E-F630-29AB-2B29-D8E0CA0B6F4C}"/>
              </a:ext>
            </a:extLst>
          </p:cNvPr>
          <p:cNvSpPr/>
          <p:nvPr userDrawn="1"/>
        </p:nvSpPr>
        <p:spPr>
          <a:xfrm>
            <a:off x="4640969" y="2153488"/>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16" name="Text Placeholder 17">
            <a:extLst>
              <a:ext uri="{FF2B5EF4-FFF2-40B4-BE49-F238E27FC236}">
                <a16:creationId xmlns:a16="http://schemas.microsoft.com/office/drawing/2014/main" id="{A8185B9B-C040-75A8-070C-D4E94BC8C635}"/>
              </a:ext>
            </a:extLst>
          </p:cNvPr>
          <p:cNvSpPr>
            <a:spLocks noGrp="1"/>
          </p:cNvSpPr>
          <p:nvPr>
            <p:ph type="body" sz="quarter" idx="47" hasCustomPrompt="1"/>
          </p:nvPr>
        </p:nvSpPr>
        <p:spPr>
          <a:xfrm>
            <a:off x="4586755" y="222276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17" name="Text Placeholder 17">
            <a:extLst>
              <a:ext uri="{FF2B5EF4-FFF2-40B4-BE49-F238E27FC236}">
                <a16:creationId xmlns:a16="http://schemas.microsoft.com/office/drawing/2014/main" id="{298D201D-F2FB-B9F5-392F-5C44043FBE01}"/>
              </a:ext>
            </a:extLst>
          </p:cNvPr>
          <p:cNvSpPr>
            <a:spLocks noGrp="1"/>
          </p:cNvSpPr>
          <p:nvPr>
            <p:ph type="body" sz="quarter" idx="48" hasCustomPrompt="1"/>
          </p:nvPr>
        </p:nvSpPr>
        <p:spPr>
          <a:xfrm>
            <a:off x="4586755" y="2578784"/>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18" name="object 4">
            <a:extLst>
              <a:ext uri="{FF2B5EF4-FFF2-40B4-BE49-F238E27FC236}">
                <a16:creationId xmlns:a16="http://schemas.microsoft.com/office/drawing/2014/main" id="{B80D6E48-579B-920B-71D0-F92AE12158C6}"/>
              </a:ext>
            </a:extLst>
          </p:cNvPr>
          <p:cNvSpPr/>
          <p:nvPr userDrawn="1"/>
        </p:nvSpPr>
        <p:spPr>
          <a:xfrm>
            <a:off x="2520972" y="2153488"/>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19" name="Text Placeholder 17">
            <a:extLst>
              <a:ext uri="{FF2B5EF4-FFF2-40B4-BE49-F238E27FC236}">
                <a16:creationId xmlns:a16="http://schemas.microsoft.com/office/drawing/2014/main" id="{E4D27980-67D2-4A2B-0966-8E91EC4F03A7}"/>
              </a:ext>
            </a:extLst>
          </p:cNvPr>
          <p:cNvSpPr>
            <a:spLocks noGrp="1"/>
          </p:cNvSpPr>
          <p:nvPr>
            <p:ph type="body" sz="quarter" idx="49" hasCustomPrompt="1"/>
          </p:nvPr>
        </p:nvSpPr>
        <p:spPr>
          <a:xfrm>
            <a:off x="2466758" y="222276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0" name="Text Placeholder 17">
            <a:extLst>
              <a:ext uri="{FF2B5EF4-FFF2-40B4-BE49-F238E27FC236}">
                <a16:creationId xmlns:a16="http://schemas.microsoft.com/office/drawing/2014/main" id="{90F64C9D-0BF3-88F4-DF4A-ACEDD1E26B45}"/>
              </a:ext>
            </a:extLst>
          </p:cNvPr>
          <p:cNvSpPr>
            <a:spLocks noGrp="1"/>
          </p:cNvSpPr>
          <p:nvPr>
            <p:ph type="body" sz="quarter" idx="50" hasCustomPrompt="1"/>
          </p:nvPr>
        </p:nvSpPr>
        <p:spPr>
          <a:xfrm>
            <a:off x="2466758" y="2578784"/>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21" name="object 4">
            <a:extLst>
              <a:ext uri="{FF2B5EF4-FFF2-40B4-BE49-F238E27FC236}">
                <a16:creationId xmlns:a16="http://schemas.microsoft.com/office/drawing/2014/main" id="{2FB1B49D-5335-D4D2-6203-C72362F18AF2}"/>
              </a:ext>
            </a:extLst>
          </p:cNvPr>
          <p:cNvSpPr/>
          <p:nvPr userDrawn="1"/>
        </p:nvSpPr>
        <p:spPr>
          <a:xfrm>
            <a:off x="400976" y="294113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22" name="Text Placeholder 17">
            <a:extLst>
              <a:ext uri="{FF2B5EF4-FFF2-40B4-BE49-F238E27FC236}">
                <a16:creationId xmlns:a16="http://schemas.microsoft.com/office/drawing/2014/main" id="{74D001E1-C879-FBBF-6133-5541DCF62738}"/>
              </a:ext>
            </a:extLst>
          </p:cNvPr>
          <p:cNvSpPr>
            <a:spLocks noGrp="1"/>
          </p:cNvSpPr>
          <p:nvPr>
            <p:ph type="body" sz="quarter" idx="51" hasCustomPrompt="1"/>
          </p:nvPr>
        </p:nvSpPr>
        <p:spPr>
          <a:xfrm>
            <a:off x="346762" y="301040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3" name="Text Placeholder 17">
            <a:extLst>
              <a:ext uri="{FF2B5EF4-FFF2-40B4-BE49-F238E27FC236}">
                <a16:creationId xmlns:a16="http://schemas.microsoft.com/office/drawing/2014/main" id="{3B2475BF-2F9B-FC53-E66B-BE837A7CAEE0}"/>
              </a:ext>
            </a:extLst>
          </p:cNvPr>
          <p:cNvSpPr>
            <a:spLocks noGrp="1"/>
          </p:cNvSpPr>
          <p:nvPr>
            <p:ph type="body" sz="quarter" idx="52" hasCustomPrompt="1"/>
          </p:nvPr>
        </p:nvSpPr>
        <p:spPr>
          <a:xfrm>
            <a:off x="346762" y="336642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24" name="object 4">
            <a:extLst>
              <a:ext uri="{FF2B5EF4-FFF2-40B4-BE49-F238E27FC236}">
                <a16:creationId xmlns:a16="http://schemas.microsoft.com/office/drawing/2014/main" id="{CCBF3FC9-5D31-0179-8220-C9185721C5CB}"/>
              </a:ext>
            </a:extLst>
          </p:cNvPr>
          <p:cNvSpPr/>
          <p:nvPr userDrawn="1"/>
        </p:nvSpPr>
        <p:spPr>
          <a:xfrm>
            <a:off x="4640969" y="294113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25" name="Text Placeholder 17">
            <a:extLst>
              <a:ext uri="{FF2B5EF4-FFF2-40B4-BE49-F238E27FC236}">
                <a16:creationId xmlns:a16="http://schemas.microsoft.com/office/drawing/2014/main" id="{4298F8F5-0870-4B17-7BE0-9614C37F18EF}"/>
              </a:ext>
            </a:extLst>
          </p:cNvPr>
          <p:cNvSpPr>
            <a:spLocks noGrp="1"/>
          </p:cNvSpPr>
          <p:nvPr>
            <p:ph type="body" sz="quarter" idx="53" hasCustomPrompt="1"/>
          </p:nvPr>
        </p:nvSpPr>
        <p:spPr>
          <a:xfrm>
            <a:off x="4586755" y="301040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6" name="Text Placeholder 17">
            <a:extLst>
              <a:ext uri="{FF2B5EF4-FFF2-40B4-BE49-F238E27FC236}">
                <a16:creationId xmlns:a16="http://schemas.microsoft.com/office/drawing/2014/main" id="{0418EEFE-DCB4-E565-2EC3-B545708180D5}"/>
              </a:ext>
            </a:extLst>
          </p:cNvPr>
          <p:cNvSpPr>
            <a:spLocks noGrp="1"/>
          </p:cNvSpPr>
          <p:nvPr>
            <p:ph type="body" sz="quarter" idx="54" hasCustomPrompt="1"/>
          </p:nvPr>
        </p:nvSpPr>
        <p:spPr>
          <a:xfrm>
            <a:off x="4586755" y="336642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27" name="object 4">
            <a:extLst>
              <a:ext uri="{FF2B5EF4-FFF2-40B4-BE49-F238E27FC236}">
                <a16:creationId xmlns:a16="http://schemas.microsoft.com/office/drawing/2014/main" id="{0A986CBC-3C60-AE54-752B-A5458CA6B4E3}"/>
              </a:ext>
            </a:extLst>
          </p:cNvPr>
          <p:cNvSpPr/>
          <p:nvPr userDrawn="1"/>
        </p:nvSpPr>
        <p:spPr>
          <a:xfrm>
            <a:off x="2520972" y="294113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28" name="Text Placeholder 17">
            <a:extLst>
              <a:ext uri="{FF2B5EF4-FFF2-40B4-BE49-F238E27FC236}">
                <a16:creationId xmlns:a16="http://schemas.microsoft.com/office/drawing/2014/main" id="{3DF07658-4D30-053F-F12C-42ED9B2C5DE6}"/>
              </a:ext>
            </a:extLst>
          </p:cNvPr>
          <p:cNvSpPr>
            <a:spLocks noGrp="1"/>
          </p:cNvSpPr>
          <p:nvPr>
            <p:ph type="body" sz="quarter" idx="55" hasCustomPrompt="1"/>
          </p:nvPr>
        </p:nvSpPr>
        <p:spPr>
          <a:xfrm>
            <a:off x="2466758" y="301040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9" name="Text Placeholder 17">
            <a:extLst>
              <a:ext uri="{FF2B5EF4-FFF2-40B4-BE49-F238E27FC236}">
                <a16:creationId xmlns:a16="http://schemas.microsoft.com/office/drawing/2014/main" id="{A9FA31CE-74C7-E387-5B28-12A78D97A944}"/>
              </a:ext>
            </a:extLst>
          </p:cNvPr>
          <p:cNvSpPr>
            <a:spLocks noGrp="1"/>
          </p:cNvSpPr>
          <p:nvPr>
            <p:ph type="body" sz="quarter" idx="56" hasCustomPrompt="1"/>
          </p:nvPr>
        </p:nvSpPr>
        <p:spPr>
          <a:xfrm>
            <a:off x="2466758" y="336642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0" name="object 4">
            <a:extLst>
              <a:ext uri="{FF2B5EF4-FFF2-40B4-BE49-F238E27FC236}">
                <a16:creationId xmlns:a16="http://schemas.microsoft.com/office/drawing/2014/main" id="{97A9BE01-3227-3053-1280-B8E19FD7AAAA}"/>
              </a:ext>
            </a:extLst>
          </p:cNvPr>
          <p:cNvSpPr/>
          <p:nvPr userDrawn="1"/>
        </p:nvSpPr>
        <p:spPr>
          <a:xfrm>
            <a:off x="400976" y="370384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31" name="Text Placeholder 17">
            <a:extLst>
              <a:ext uri="{FF2B5EF4-FFF2-40B4-BE49-F238E27FC236}">
                <a16:creationId xmlns:a16="http://schemas.microsoft.com/office/drawing/2014/main" id="{915A4D7F-76C5-DF2B-47F1-8B06EF5043EA}"/>
              </a:ext>
            </a:extLst>
          </p:cNvPr>
          <p:cNvSpPr>
            <a:spLocks noGrp="1"/>
          </p:cNvSpPr>
          <p:nvPr>
            <p:ph type="body" sz="quarter" idx="57" hasCustomPrompt="1"/>
          </p:nvPr>
        </p:nvSpPr>
        <p:spPr>
          <a:xfrm>
            <a:off x="346762" y="377311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32" name="Text Placeholder 17">
            <a:extLst>
              <a:ext uri="{FF2B5EF4-FFF2-40B4-BE49-F238E27FC236}">
                <a16:creationId xmlns:a16="http://schemas.microsoft.com/office/drawing/2014/main" id="{67100A4F-BB04-AB8A-7DDC-F3781F250372}"/>
              </a:ext>
            </a:extLst>
          </p:cNvPr>
          <p:cNvSpPr>
            <a:spLocks noGrp="1"/>
          </p:cNvSpPr>
          <p:nvPr>
            <p:ph type="body" sz="quarter" idx="58" hasCustomPrompt="1"/>
          </p:nvPr>
        </p:nvSpPr>
        <p:spPr>
          <a:xfrm>
            <a:off x="346762" y="412914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3" name="object 4">
            <a:extLst>
              <a:ext uri="{FF2B5EF4-FFF2-40B4-BE49-F238E27FC236}">
                <a16:creationId xmlns:a16="http://schemas.microsoft.com/office/drawing/2014/main" id="{4FFE260E-48E5-0AFB-AE67-AEC8B0EE278E}"/>
              </a:ext>
            </a:extLst>
          </p:cNvPr>
          <p:cNvSpPr/>
          <p:nvPr userDrawn="1"/>
        </p:nvSpPr>
        <p:spPr>
          <a:xfrm>
            <a:off x="4640969" y="370384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34" name="Text Placeholder 17">
            <a:extLst>
              <a:ext uri="{FF2B5EF4-FFF2-40B4-BE49-F238E27FC236}">
                <a16:creationId xmlns:a16="http://schemas.microsoft.com/office/drawing/2014/main" id="{71416CC9-F354-C91E-60A0-B848DA660B06}"/>
              </a:ext>
            </a:extLst>
          </p:cNvPr>
          <p:cNvSpPr>
            <a:spLocks noGrp="1"/>
          </p:cNvSpPr>
          <p:nvPr>
            <p:ph type="body" sz="quarter" idx="59" hasCustomPrompt="1"/>
          </p:nvPr>
        </p:nvSpPr>
        <p:spPr>
          <a:xfrm>
            <a:off x="4586755" y="377311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35" name="Text Placeholder 17">
            <a:extLst>
              <a:ext uri="{FF2B5EF4-FFF2-40B4-BE49-F238E27FC236}">
                <a16:creationId xmlns:a16="http://schemas.microsoft.com/office/drawing/2014/main" id="{FA68181A-2679-C174-FF27-85F995B1DE1D}"/>
              </a:ext>
            </a:extLst>
          </p:cNvPr>
          <p:cNvSpPr>
            <a:spLocks noGrp="1"/>
          </p:cNvSpPr>
          <p:nvPr>
            <p:ph type="body" sz="quarter" idx="60" hasCustomPrompt="1"/>
          </p:nvPr>
        </p:nvSpPr>
        <p:spPr>
          <a:xfrm>
            <a:off x="4586755" y="412914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6" name="object 4">
            <a:extLst>
              <a:ext uri="{FF2B5EF4-FFF2-40B4-BE49-F238E27FC236}">
                <a16:creationId xmlns:a16="http://schemas.microsoft.com/office/drawing/2014/main" id="{83551CF6-17E8-5D7E-117A-3593285790AF}"/>
              </a:ext>
            </a:extLst>
          </p:cNvPr>
          <p:cNvSpPr/>
          <p:nvPr userDrawn="1"/>
        </p:nvSpPr>
        <p:spPr>
          <a:xfrm>
            <a:off x="2520972" y="370384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37" name="Text Placeholder 17">
            <a:extLst>
              <a:ext uri="{FF2B5EF4-FFF2-40B4-BE49-F238E27FC236}">
                <a16:creationId xmlns:a16="http://schemas.microsoft.com/office/drawing/2014/main" id="{1FF20337-0B1C-FD5A-8E5E-AFED72ED333A}"/>
              </a:ext>
            </a:extLst>
          </p:cNvPr>
          <p:cNvSpPr>
            <a:spLocks noGrp="1"/>
          </p:cNvSpPr>
          <p:nvPr>
            <p:ph type="body" sz="quarter" idx="61" hasCustomPrompt="1"/>
          </p:nvPr>
        </p:nvSpPr>
        <p:spPr>
          <a:xfrm>
            <a:off x="2466758" y="377311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38" name="Text Placeholder 17">
            <a:extLst>
              <a:ext uri="{FF2B5EF4-FFF2-40B4-BE49-F238E27FC236}">
                <a16:creationId xmlns:a16="http://schemas.microsoft.com/office/drawing/2014/main" id="{3CB42C99-8507-DF77-02EB-616DAC220A5C}"/>
              </a:ext>
            </a:extLst>
          </p:cNvPr>
          <p:cNvSpPr>
            <a:spLocks noGrp="1"/>
          </p:cNvSpPr>
          <p:nvPr>
            <p:ph type="body" sz="quarter" idx="62" hasCustomPrompt="1"/>
          </p:nvPr>
        </p:nvSpPr>
        <p:spPr>
          <a:xfrm>
            <a:off x="2466758" y="412914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9" name="object 4">
            <a:extLst>
              <a:ext uri="{FF2B5EF4-FFF2-40B4-BE49-F238E27FC236}">
                <a16:creationId xmlns:a16="http://schemas.microsoft.com/office/drawing/2014/main" id="{FCBA0309-5873-C8E1-8180-9D6AACE76D02}"/>
              </a:ext>
            </a:extLst>
          </p:cNvPr>
          <p:cNvSpPr/>
          <p:nvPr userDrawn="1"/>
        </p:nvSpPr>
        <p:spPr>
          <a:xfrm>
            <a:off x="400976" y="445877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0" name="Text Placeholder 17">
            <a:extLst>
              <a:ext uri="{FF2B5EF4-FFF2-40B4-BE49-F238E27FC236}">
                <a16:creationId xmlns:a16="http://schemas.microsoft.com/office/drawing/2014/main" id="{F6C67FE6-800D-171B-E44F-320FDBDCCDF6}"/>
              </a:ext>
            </a:extLst>
          </p:cNvPr>
          <p:cNvSpPr>
            <a:spLocks noGrp="1"/>
          </p:cNvSpPr>
          <p:nvPr>
            <p:ph type="body" sz="quarter" idx="63" hasCustomPrompt="1"/>
          </p:nvPr>
        </p:nvSpPr>
        <p:spPr>
          <a:xfrm>
            <a:off x="346762" y="452804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41" name="Text Placeholder 17">
            <a:extLst>
              <a:ext uri="{FF2B5EF4-FFF2-40B4-BE49-F238E27FC236}">
                <a16:creationId xmlns:a16="http://schemas.microsoft.com/office/drawing/2014/main" id="{5B834A11-CB41-0BC6-AB9E-01FA408D5B6E}"/>
              </a:ext>
            </a:extLst>
          </p:cNvPr>
          <p:cNvSpPr>
            <a:spLocks noGrp="1"/>
          </p:cNvSpPr>
          <p:nvPr>
            <p:ph type="body" sz="quarter" idx="64" hasCustomPrompt="1"/>
          </p:nvPr>
        </p:nvSpPr>
        <p:spPr>
          <a:xfrm>
            <a:off x="346762" y="488406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42" name="object 4">
            <a:extLst>
              <a:ext uri="{FF2B5EF4-FFF2-40B4-BE49-F238E27FC236}">
                <a16:creationId xmlns:a16="http://schemas.microsoft.com/office/drawing/2014/main" id="{112E10F7-7E22-831E-1879-1FBE20649A3A}"/>
              </a:ext>
            </a:extLst>
          </p:cNvPr>
          <p:cNvSpPr/>
          <p:nvPr userDrawn="1"/>
        </p:nvSpPr>
        <p:spPr>
          <a:xfrm>
            <a:off x="4640969" y="445877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3" name="Text Placeholder 17">
            <a:extLst>
              <a:ext uri="{FF2B5EF4-FFF2-40B4-BE49-F238E27FC236}">
                <a16:creationId xmlns:a16="http://schemas.microsoft.com/office/drawing/2014/main" id="{1732BBA8-4189-F3AE-869E-10F6BB3D6D78}"/>
              </a:ext>
            </a:extLst>
          </p:cNvPr>
          <p:cNvSpPr>
            <a:spLocks noGrp="1"/>
          </p:cNvSpPr>
          <p:nvPr>
            <p:ph type="body" sz="quarter" idx="65" hasCustomPrompt="1"/>
          </p:nvPr>
        </p:nvSpPr>
        <p:spPr>
          <a:xfrm>
            <a:off x="4586755" y="452804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44" name="Text Placeholder 17">
            <a:extLst>
              <a:ext uri="{FF2B5EF4-FFF2-40B4-BE49-F238E27FC236}">
                <a16:creationId xmlns:a16="http://schemas.microsoft.com/office/drawing/2014/main" id="{12DC00F4-83AA-A794-998F-2AFA8FB04877}"/>
              </a:ext>
            </a:extLst>
          </p:cNvPr>
          <p:cNvSpPr>
            <a:spLocks noGrp="1"/>
          </p:cNvSpPr>
          <p:nvPr>
            <p:ph type="body" sz="quarter" idx="66" hasCustomPrompt="1"/>
          </p:nvPr>
        </p:nvSpPr>
        <p:spPr>
          <a:xfrm>
            <a:off x="4586755" y="488406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45" name="object 4">
            <a:extLst>
              <a:ext uri="{FF2B5EF4-FFF2-40B4-BE49-F238E27FC236}">
                <a16:creationId xmlns:a16="http://schemas.microsoft.com/office/drawing/2014/main" id="{FEC6DE75-0082-125C-91FD-1041859A0E74}"/>
              </a:ext>
            </a:extLst>
          </p:cNvPr>
          <p:cNvSpPr/>
          <p:nvPr userDrawn="1"/>
        </p:nvSpPr>
        <p:spPr>
          <a:xfrm>
            <a:off x="2520972" y="445877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6" name="Text Placeholder 17">
            <a:extLst>
              <a:ext uri="{FF2B5EF4-FFF2-40B4-BE49-F238E27FC236}">
                <a16:creationId xmlns:a16="http://schemas.microsoft.com/office/drawing/2014/main" id="{8B7A39BD-8FF0-4369-A807-40A833BF1A54}"/>
              </a:ext>
            </a:extLst>
          </p:cNvPr>
          <p:cNvSpPr>
            <a:spLocks noGrp="1"/>
          </p:cNvSpPr>
          <p:nvPr>
            <p:ph type="body" sz="quarter" idx="67" hasCustomPrompt="1"/>
          </p:nvPr>
        </p:nvSpPr>
        <p:spPr>
          <a:xfrm>
            <a:off x="2466758" y="452804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47" name="Text Placeholder 17">
            <a:extLst>
              <a:ext uri="{FF2B5EF4-FFF2-40B4-BE49-F238E27FC236}">
                <a16:creationId xmlns:a16="http://schemas.microsoft.com/office/drawing/2014/main" id="{3D194E3C-6B97-388C-9DF7-69E926D0B257}"/>
              </a:ext>
            </a:extLst>
          </p:cNvPr>
          <p:cNvSpPr>
            <a:spLocks noGrp="1"/>
          </p:cNvSpPr>
          <p:nvPr>
            <p:ph type="body" sz="quarter" idx="68" hasCustomPrompt="1"/>
          </p:nvPr>
        </p:nvSpPr>
        <p:spPr>
          <a:xfrm>
            <a:off x="2466758" y="488406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48" name="object 4">
            <a:extLst>
              <a:ext uri="{FF2B5EF4-FFF2-40B4-BE49-F238E27FC236}">
                <a16:creationId xmlns:a16="http://schemas.microsoft.com/office/drawing/2014/main" id="{6ED950AE-4303-0BA6-F51C-C506270E517D}"/>
              </a:ext>
            </a:extLst>
          </p:cNvPr>
          <p:cNvSpPr/>
          <p:nvPr userDrawn="1"/>
        </p:nvSpPr>
        <p:spPr>
          <a:xfrm>
            <a:off x="400976" y="5221483"/>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9" name="Text Placeholder 17">
            <a:extLst>
              <a:ext uri="{FF2B5EF4-FFF2-40B4-BE49-F238E27FC236}">
                <a16:creationId xmlns:a16="http://schemas.microsoft.com/office/drawing/2014/main" id="{7351B34F-ADBD-DEBA-4C79-AD52F3D58466}"/>
              </a:ext>
            </a:extLst>
          </p:cNvPr>
          <p:cNvSpPr>
            <a:spLocks noGrp="1"/>
          </p:cNvSpPr>
          <p:nvPr>
            <p:ph type="body" sz="quarter" idx="69" hasCustomPrompt="1"/>
          </p:nvPr>
        </p:nvSpPr>
        <p:spPr>
          <a:xfrm>
            <a:off x="346762" y="5290755"/>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0" name="Text Placeholder 17">
            <a:extLst>
              <a:ext uri="{FF2B5EF4-FFF2-40B4-BE49-F238E27FC236}">
                <a16:creationId xmlns:a16="http://schemas.microsoft.com/office/drawing/2014/main" id="{1F246A30-9274-7CB7-FCFB-6D66DE23992D}"/>
              </a:ext>
            </a:extLst>
          </p:cNvPr>
          <p:cNvSpPr>
            <a:spLocks noGrp="1"/>
          </p:cNvSpPr>
          <p:nvPr>
            <p:ph type="body" sz="quarter" idx="70" hasCustomPrompt="1"/>
          </p:nvPr>
        </p:nvSpPr>
        <p:spPr>
          <a:xfrm>
            <a:off x="346762" y="564678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51" name="object 4">
            <a:extLst>
              <a:ext uri="{FF2B5EF4-FFF2-40B4-BE49-F238E27FC236}">
                <a16:creationId xmlns:a16="http://schemas.microsoft.com/office/drawing/2014/main" id="{744B5E81-918E-82E3-6C22-AB169FF4F1F8}"/>
              </a:ext>
            </a:extLst>
          </p:cNvPr>
          <p:cNvSpPr/>
          <p:nvPr userDrawn="1"/>
        </p:nvSpPr>
        <p:spPr>
          <a:xfrm>
            <a:off x="4640969" y="5221483"/>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52" name="Text Placeholder 17">
            <a:extLst>
              <a:ext uri="{FF2B5EF4-FFF2-40B4-BE49-F238E27FC236}">
                <a16:creationId xmlns:a16="http://schemas.microsoft.com/office/drawing/2014/main" id="{09F87BA4-FFF7-BFDA-A7BC-EDD1E5521CF1}"/>
              </a:ext>
            </a:extLst>
          </p:cNvPr>
          <p:cNvSpPr>
            <a:spLocks noGrp="1"/>
          </p:cNvSpPr>
          <p:nvPr>
            <p:ph type="body" sz="quarter" idx="71" hasCustomPrompt="1"/>
          </p:nvPr>
        </p:nvSpPr>
        <p:spPr>
          <a:xfrm>
            <a:off x="4586755" y="5290755"/>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3" name="Text Placeholder 17">
            <a:extLst>
              <a:ext uri="{FF2B5EF4-FFF2-40B4-BE49-F238E27FC236}">
                <a16:creationId xmlns:a16="http://schemas.microsoft.com/office/drawing/2014/main" id="{E90CD87E-829D-6AB1-9616-41D0A44E1405}"/>
              </a:ext>
            </a:extLst>
          </p:cNvPr>
          <p:cNvSpPr>
            <a:spLocks noGrp="1"/>
          </p:cNvSpPr>
          <p:nvPr>
            <p:ph type="body" sz="quarter" idx="72" hasCustomPrompt="1"/>
          </p:nvPr>
        </p:nvSpPr>
        <p:spPr>
          <a:xfrm>
            <a:off x="4586755" y="564678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54" name="object 4">
            <a:extLst>
              <a:ext uri="{FF2B5EF4-FFF2-40B4-BE49-F238E27FC236}">
                <a16:creationId xmlns:a16="http://schemas.microsoft.com/office/drawing/2014/main" id="{24B68283-AEF4-3A34-A2AF-5BBFDD292C63}"/>
              </a:ext>
            </a:extLst>
          </p:cNvPr>
          <p:cNvSpPr/>
          <p:nvPr userDrawn="1"/>
        </p:nvSpPr>
        <p:spPr>
          <a:xfrm>
            <a:off x="2520972" y="5221483"/>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55" name="Text Placeholder 17">
            <a:extLst>
              <a:ext uri="{FF2B5EF4-FFF2-40B4-BE49-F238E27FC236}">
                <a16:creationId xmlns:a16="http://schemas.microsoft.com/office/drawing/2014/main" id="{8E2D1032-BB6D-C171-F793-7D2C1C3F9963}"/>
              </a:ext>
            </a:extLst>
          </p:cNvPr>
          <p:cNvSpPr>
            <a:spLocks noGrp="1"/>
          </p:cNvSpPr>
          <p:nvPr>
            <p:ph type="body" sz="quarter" idx="73" hasCustomPrompt="1"/>
          </p:nvPr>
        </p:nvSpPr>
        <p:spPr>
          <a:xfrm>
            <a:off x="2466758" y="5290755"/>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6" name="Text Placeholder 17">
            <a:extLst>
              <a:ext uri="{FF2B5EF4-FFF2-40B4-BE49-F238E27FC236}">
                <a16:creationId xmlns:a16="http://schemas.microsoft.com/office/drawing/2014/main" id="{E3D5BD07-86D6-0063-6F05-49FDFE1F90CF}"/>
              </a:ext>
            </a:extLst>
          </p:cNvPr>
          <p:cNvSpPr>
            <a:spLocks noGrp="1"/>
          </p:cNvSpPr>
          <p:nvPr>
            <p:ph type="body" sz="quarter" idx="74" hasCustomPrompt="1"/>
          </p:nvPr>
        </p:nvSpPr>
        <p:spPr>
          <a:xfrm>
            <a:off x="2466758" y="564678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57" name="object 4">
            <a:extLst>
              <a:ext uri="{FF2B5EF4-FFF2-40B4-BE49-F238E27FC236}">
                <a16:creationId xmlns:a16="http://schemas.microsoft.com/office/drawing/2014/main" id="{9BCEA530-B62E-E1FC-ABB1-9F0D51E4CDC7}"/>
              </a:ext>
            </a:extLst>
          </p:cNvPr>
          <p:cNvSpPr/>
          <p:nvPr userDrawn="1"/>
        </p:nvSpPr>
        <p:spPr>
          <a:xfrm>
            <a:off x="400976" y="6009127"/>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58" name="Text Placeholder 17">
            <a:extLst>
              <a:ext uri="{FF2B5EF4-FFF2-40B4-BE49-F238E27FC236}">
                <a16:creationId xmlns:a16="http://schemas.microsoft.com/office/drawing/2014/main" id="{2FC020BE-FA3F-7FCB-F435-70E0BF373E47}"/>
              </a:ext>
            </a:extLst>
          </p:cNvPr>
          <p:cNvSpPr>
            <a:spLocks noGrp="1"/>
          </p:cNvSpPr>
          <p:nvPr>
            <p:ph type="body" sz="quarter" idx="75" hasCustomPrompt="1"/>
          </p:nvPr>
        </p:nvSpPr>
        <p:spPr>
          <a:xfrm>
            <a:off x="346762" y="6078399"/>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9" name="Text Placeholder 17">
            <a:extLst>
              <a:ext uri="{FF2B5EF4-FFF2-40B4-BE49-F238E27FC236}">
                <a16:creationId xmlns:a16="http://schemas.microsoft.com/office/drawing/2014/main" id="{AA873C6B-A97D-7C06-A4DB-7F1EC59FE47A}"/>
              </a:ext>
            </a:extLst>
          </p:cNvPr>
          <p:cNvSpPr>
            <a:spLocks noGrp="1"/>
          </p:cNvSpPr>
          <p:nvPr>
            <p:ph type="body" sz="quarter" idx="76" hasCustomPrompt="1"/>
          </p:nvPr>
        </p:nvSpPr>
        <p:spPr>
          <a:xfrm>
            <a:off x="346762" y="6434423"/>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0" name="object 4">
            <a:extLst>
              <a:ext uri="{FF2B5EF4-FFF2-40B4-BE49-F238E27FC236}">
                <a16:creationId xmlns:a16="http://schemas.microsoft.com/office/drawing/2014/main" id="{F2BC93F0-6FC1-BEEC-3BBF-8BDDE2650012}"/>
              </a:ext>
            </a:extLst>
          </p:cNvPr>
          <p:cNvSpPr/>
          <p:nvPr userDrawn="1"/>
        </p:nvSpPr>
        <p:spPr>
          <a:xfrm>
            <a:off x="4640969" y="6009127"/>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61" name="Text Placeholder 17">
            <a:extLst>
              <a:ext uri="{FF2B5EF4-FFF2-40B4-BE49-F238E27FC236}">
                <a16:creationId xmlns:a16="http://schemas.microsoft.com/office/drawing/2014/main" id="{E2CF6F32-5E9B-9A3D-F86C-249DEC5E4E3E}"/>
              </a:ext>
            </a:extLst>
          </p:cNvPr>
          <p:cNvSpPr>
            <a:spLocks noGrp="1"/>
          </p:cNvSpPr>
          <p:nvPr>
            <p:ph type="body" sz="quarter" idx="77" hasCustomPrompt="1"/>
          </p:nvPr>
        </p:nvSpPr>
        <p:spPr>
          <a:xfrm>
            <a:off x="4586755" y="6078399"/>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62" name="Text Placeholder 17">
            <a:extLst>
              <a:ext uri="{FF2B5EF4-FFF2-40B4-BE49-F238E27FC236}">
                <a16:creationId xmlns:a16="http://schemas.microsoft.com/office/drawing/2014/main" id="{92DB496C-2AB1-24CE-6C26-85773BDB6398}"/>
              </a:ext>
            </a:extLst>
          </p:cNvPr>
          <p:cNvSpPr>
            <a:spLocks noGrp="1"/>
          </p:cNvSpPr>
          <p:nvPr>
            <p:ph type="body" sz="quarter" idx="78" hasCustomPrompt="1"/>
          </p:nvPr>
        </p:nvSpPr>
        <p:spPr>
          <a:xfrm>
            <a:off x="4586755" y="6434423"/>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3" name="object 4">
            <a:extLst>
              <a:ext uri="{FF2B5EF4-FFF2-40B4-BE49-F238E27FC236}">
                <a16:creationId xmlns:a16="http://schemas.microsoft.com/office/drawing/2014/main" id="{5ADA717E-D7BB-2342-730E-77CDB523255F}"/>
              </a:ext>
            </a:extLst>
          </p:cNvPr>
          <p:cNvSpPr/>
          <p:nvPr userDrawn="1"/>
        </p:nvSpPr>
        <p:spPr>
          <a:xfrm>
            <a:off x="2520972" y="6009127"/>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64" name="Text Placeholder 17">
            <a:extLst>
              <a:ext uri="{FF2B5EF4-FFF2-40B4-BE49-F238E27FC236}">
                <a16:creationId xmlns:a16="http://schemas.microsoft.com/office/drawing/2014/main" id="{6C412217-91FC-10BD-F3BE-637D7C923A22}"/>
              </a:ext>
            </a:extLst>
          </p:cNvPr>
          <p:cNvSpPr>
            <a:spLocks noGrp="1"/>
          </p:cNvSpPr>
          <p:nvPr>
            <p:ph type="body" sz="quarter" idx="79" hasCustomPrompt="1"/>
          </p:nvPr>
        </p:nvSpPr>
        <p:spPr>
          <a:xfrm>
            <a:off x="2466758" y="6078399"/>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65" name="Text Placeholder 17">
            <a:extLst>
              <a:ext uri="{FF2B5EF4-FFF2-40B4-BE49-F238E27FC236}">
                <a16:creationId xmlns:a16="http://schemas.microsoft.com/office/drawing/2014/main" id="{C1086A6F-292F-7F56-FD07-9E533A523D31}"/>
              </a:ext>
            </a:extLst>
          </p:cNvPr>
          <p:cNvSpPr>
            <a:spLocks noGrp="1"/>
          </p:cNvSpPr>
          <p:nvPr>
            <p:ph type="body" sz="quarter" idx="80" hasCustomPrompt="1"/>
          </p:nvPr>
        </p:nvSpPr>
        <p:spPr>
          <a:xfrm>
            <a:off x="2466758" y="6434423"/>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6" name="object 4">
            <a:extLst>
              <a:ext uri="{FF2B5EF4-FFF2-40B4-BE49-F238E27FC236}">
                <a16:creationId xmlns:a16="http://schemas.microsoft.com/office/drawing/2014/main" id="{2C3BDD30-C407-74FA-1167-6345CDBA8F85}"/>
              </a:ext>
            </a:extLst>
          </p:cNvPr>
          <p:cNvSpPr/>
          <p:nvPr userDrawn="1"/>
        </p:nvSpPr>
        <p:spPr>
          <a:xfrm>
            <a:off x="400976" y="677184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67" name="Text Placeholder 17">
            <a:extLst>
              <a:ext uri="{FF2B5EF4-FFF2-40B4-BE49-F238E27FC236}">
                <a16:creationId xmlns:a16="http://schemas.microsoft.com/office/drawing/2014/main" id="{8C630454-9775-002C-B96B-89756CD7DB90}"/>
              </a:ext>
            </a:extLst>
          </p:cNvPr>
          <p:cNvSpPr>
            <a:spLocks noGrp="1"/>
          </p:cNvSpPr>
          <p:nvPr>
            <p:ph type="body" sz="quarter" idx="81" hasCustomPrompt="1"/>
          </p:nvPr>
        </p:nvSpPr>
        <p:spPr>
          <a:xfrm>
            <a:off x="346762" y="6841112"/>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68" name="Text Placeholder 17">
            <a:extLst>
              <a:ext uri="{FF2B5EF4-FFF2-40B4-BE49-F238E27FC236}">
                <a16:creationId xmlns:a16="http://schemas.microsoft.com/office/drawing/2014/main" id="{1B1ED925-156A-C137-526F-B69D81924BC3}"/>
              </a:ext>
            </a:extLst>
          </p:cNvPr>
          <p:cNvSpPr>
            <a:spLocks noGrp="1"/>
          </p:cNvSpPr>
          <p:nvPr>
            <p:ph type="body" sz="quarter" idx="82" hasCustomPrompt="1"/>
          </p:nvPr>
        </p:nvSpPr>
        <p:spPr>
          <a:xfrm>
            <a:off x="346762" y="7197137"/>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9" name="object 4">
            <a:extLst>
              <a:ext uri="{FF2B5EF4-FFF2-40B4-BE49-F238E27FC236}">
                <a16:creationId xmlns:a16="http://schemas.microsoft.com/office/drawing/2014/main" id="{B56E85BD-C233-A574-ACB8-D14DFB336A07}"/>
              </a:ext>
            </a:extLst>
          </p:cNvPr>
          <p:cNvSpPr/>
          <p:nvPr userDrawn="1"/>
        </p:nvSpPr>
        <p:spPr>
          <a:xfrm>
            <a:off x="4640969" y="677184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0" name="Text Placeholder 17">
            <a:extLst>
              <a:ext uri="{FF2B5EF4-FFF2-40B4-BE49-F238E27FC236}">
                <a16:creationId xmlns:a16="http://schemas.microsoft.com/office/drawing/2014/main" id="{BCE40740-0F90-F094-FBAC-76F4562BE7E5}"/>
              </a:ext>
            </a:extLst>
          </p:cNvPr>
          <p:cNvSpPr>
            <a:spLocks noGrp="1"/>
          </p:cNvSpPr>
          <p:nvPr>
            <p:ph type="body" sz="quarter" idx="83" hasCustomPrompt="1"/>
          </p:nvPr>
        </p:nvSpPr>
        <p:spPr>
          <a:xfrm>
            <a:off x="4586755" y="6841112"/>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71" name="Text Placeholder 17">
            <a:extLst>
              <a:ext uri="{FF2B5EF4-FFF2-40B4-BE49-F238E27FC236}">
                <a16:creationId xmlns:a16="http://schemas.microsoft.com/office/drawing/2014/main" id="{FB2ED892-DBD0-683A-DFAB-6E90800EF990}"/>
              </a:ext>
            </a:extLst>
          </p:cNvPr>
          <p:cNvSpPr>
            <a:spLocks noGrp="1"/>
          </p:cNvSpPr>
          <p:nvPr>
            <p:ph type="body" sz="quarter" idx="84" hasCustomPrompt="1"/>
          </p:nvPr>
        </p:nvSpPr>
        <p:spPr>
          <a:xfrm>
            <a:off x="4586755" y="7197137"/>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72" name="object 4">
            <a:extLst>
              <a:ext uri="{FF2B5EF4-FFF2-40B4-BE49-F238E27FC236}">
                <a16:creationId xmlns:a16="http://schemas.microsoft.com/office/drawing/2014/main" id="{9E715849-2550-EB7E-F2FA-BE121B86BA93}"/>
              </a:ext>
            </a:extLst>
          </p:cNvPr>
          <p:cNvSpPr/>
          <p:nvPr userDrawn="1"/>
        </p:nvSpPr>
        <p:spPr>
          <a:xfrm>
            <a:off x="2520972" y="677184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3" name="Text Placeholder 17">
            <a:extLst>
              <a:ext uri="{FF2B5EF4-FFF2-40B4-BE49-F238E27FC236}">
                <a16:creationId xmlns:a16="http://schemas.microsoft.com/office/drawing/2014/main" id="{64E23742-C6EA-5A68-4B56-350557BEF0F0}"/>
              </a:ext>
            </a:extLst>
          </p:cNvPr>
          <p:cNvSpPr>
            <a:spLocks noGrp="1"/>
          </p:cNvSpPr>
          <p:nvPr>
            <p:ph type="body" sz="quarter" idx="85" hasCustomPrompt="1"/>
          </p:nvPr>
        </p:nvSpPr>
        <p:spPr>
          <a:xfrm>
            <a:off x="2466758" y="6841112"/>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74" name="Text Placeholder 17">
            <a:extLst>
              <a:ext uri="{FF2B5EF4-FFF2-40B4-BE49-F238E27FC236}">
                <a16:creationId xmlns:a16="http://schemas.microsoft.com/office/drawing/2014/main" id="{5AEC63E6-37DC-D511-D196-B2E2881C2D7B}"/>
              </a:ext>
            </a:extLst>
          </p:cNvPr>
          <p:cNvSpPr>
            <a:spLocks noGrp="1"/>
          </p:cNvSpPr>
          <p:nvPr>
            <p:ph type="body" sz="quarter" idx="86" hasCustomPrompt="1"/>
          </p:nvPr>
        </p:nvSpPr>
        <p:spPr>
          <a:xfrm>
            <a:off x="2466758" y="7197137"/>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75" name="object 4">
            <a:extLst>
              <a:ext uri="{FF2B5EF4-FFF2-40B4-BE49-F238E27FC236}">
                <a16:creationId xmlns:a16="http://schemas.microsoft.com/office/drawing/2014/main" id="{A49CE10C-C6DD-C8D0-C823-DCFD82CC875B}"/>
              </a:ext>
            </a:extLst>
          </p:cNvPr>
          <p:cNvSpPr/>
          <p:nvPr userDrawn="1"/>
        </p:nvSpPr>
        <p:spPr>
          <a:xfrm>
            <a:off x="400976" y="754499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6" name="Text Placeholder 17">
            <a:extLst>
              <a:ext uri="{FF2B5EF4-FFF2-40B4-BE49-F238E27FC236}">
                <a16:creationId xmlns:a16="http://schemas.microsoft.com/office/drawing/2014/main" id="{2546C60D-07C2-C919-CE62-4EC36A2CFCFD}"/>
              </a:ext>
            </a:extLst>
          </p:cNvPr>
          <p:cNvSpPr>
            <a:spLocks noGrp="1"/>
          </p:cNvSpPr>
          <p:nvPr>
            <p:ph type="body" sz="quarter" idx="87" hasCustomPrompt="1"/>
          </p:nvPr>
        </p:nvSpPr>
        <p:spPr>
          <a:xfrm>
            <a:off x="346762" y="761426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77" name="Text Placeholder 17">
            <a:extLst>
              <a:ext uri="{FF2B5EF4-FFF2-40B4-BE49-F238E27FC236}">
                <a16:creationId xmlns:a16="http://schemas.microsoft.com/office/drawing/2014/main" id="{2A9F8588-B9D9-11E8-9AAE-7CEBFC71BF41}"/>
              </a:ext>
            </a:extLst>
          </p:cNvPr>
          <p:cNvSpPr>
            <a:spLocks noGrp="1"/>
          </p:cNvSpPr>
          <p:nvPr>
            <p:ph type="body" sz="quarter" idx="88" hasCustomPrompt="1"/>
          </p:nvPr>
        </p:nvSpPr>
        <p:spPr>
          <a:xfrm>
            <a:off x="346762" y="797028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78" name="object 4">
            <a:extLst>
              <a:ext uri="{FF2B5EF4-FFF2-40B4-BE49-F238E27FC236}">
                <a16:creationId xmlns:a16="http://schemas.microsoft.com/office/drawing/2014/main" id="{9F7C3E69-19CB-37BF-E12F-7A2F0CECE90F}"/>
              </a:ext>
            </a:extLst>
          </p:cNvPr>
          <p:cNvSpPr/>
          <p:nvPr userDrawn="1"/>
        </p:nvSpPr>
        <p:spPr>
          <a:xfrm>
            <a:off x="4640969" y="754499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9" name="Text Placeholder 17">
            <a:extLst>
              <a:ext uri="{FF2B5EF4-FFF2-40B4-BE49-F238E27FC236}">
                <a16:creationId xmlns:a16="http://schemas.microsoft.com/office/drawing/2014/main" id="{0FEF2A2E-053A-8D2D-CE31-804D8CA298BA}"/>
              </a:ext>
            </a:extLst>
          </p:cNvPr>
          <p:cNvSpPr>
            <a:spLocks noGrp="1"/>
          </p:cNvSpPr>
          <p:nvPr>
            <p:ph type="body" sz="quarter" idx="89" hasCustomPrompt="1"/>
          </p:nvPr>
        </p:nvSpPr>
        <p:spPr>
          <a:xfrm>
            <a:off x="4586755" y="761426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80" name="Text Placeholder 17">
            <a:extLst>
              <a:ext uri="{FF2B5EF4-FFF2-40B4-BE49-F238E27FC236}">
                <a16:creationId xmlns:a16="http://schemas.microsoft.com/office/drawing/2014/main" id="{6729AD7C-4125-3D1E-0EE1-20D2DE331A74}"/>
              </a:ext>
            </a:extLst>
          </p:cNvPr>
          <p:cNvSpPr>
            <a:spLocks noGrp="1"/>
          </p:cNvSpPr>
          <p:nvPr>
            <p:ph type="body" sz="quarter" idx="90" hasCustomPrompt="1"/>
          </p:nvPr>
        </p:nvSpPr>
        <p:spPr>
          <a:xfrm>
            <a:off x="4586755" y="797028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81" name="object 4">
            <a:extLst>
              <a:ext uri="{FF2B5EF4-FFF2-40B4-BE49-F238E27FC236}">
                <a16:creationId xmlns:a16="http://schemas.microsoft.com/office/drawing/2014/main" id="{576A1D27-FEAB-B23F-15DD-B5D94BE6F158}"/>
              </a:ext>
            </a:extLst>
          </p:cNvPr>
          <p:cNvSpPr/>
          <p:nvPr userDrawn="1"/>
        </p:nvSpPr>
        <p:spPr>
          <a:xfrm>
            <a:off x="2520972" y="754499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82" name="Text Placeholder 17">
            <a:extLst>
              <a:ext uri="{FF2B5EF4-FFF2-40B4-BE49-F238E27FC236}">
                <a16:creationId xmlns:a16="http://schemas.microsoft.com/office/drawing/2014/main" id="{DE87B8C4-CFEC-6A32-5FD6-F3A3D2BFDECA}"/>
              </a:ext>
            </a:extLst>
          </p:cNvPr>
          <p:cNvSpPr>
            <a:spLocks noGrp="1"/>
          </p:cNvSpPr>
          <p:nvPr>
            <p:ph type="body" sz="quarter" idx="91" hasCustomPrompt="1"/>
          </p:nvPr>
        </p:nvSpPr>
        <p:spPr>
          <a:xfrm>
            <a:off x="2466758" y="761426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83" name="Text Placeholder 17">
            <a:extLst>
              <a:ext uri="{FF2B5EF4-FFF2-40B4-BE49-F238E27FC236}">
                <a16:creationId xmlns:a16="http://schemas.microsoft.com/office/drawing/2014/main" id="{93621423-5F45-4EE8-C921-CF163DD530A8}"/>
              </a:ext>
            </a:extLst>
          </p:cNvPr>
          <p:cNvSpPr>
            <a:spLocks noGrp="1"/>
          </p:cNvSpPr>
          <p:nvPr>
            <p:ph type="body" sz="quarter" idx="92" hasCustomPrompt="1"/>
          </p:nvPr>
        </p:nvSpPr>
        <p:spPr>
          <a:xfrm>
            <a:off x="2466758" y="797028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Tree>
    <p:extLst>
      <p:ext uri="{BB962C8B-B14F-4D97-AF65-F5344CB8AC3E}">
        <p14:creationId xmlns:p14="http://schemas.microsoft.com/office/powerpoint/2010/main" val="3852504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139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irst Avenue Teams">
    <p:spTree>
      <p:nvGrpSpPr>
        <p:cNvPr id="1" name=""/>
        <p:cNvGrpSpPr/>
        <p:nvPr/>
      </p:nvGrpSpPr>
      <p:grpSpPr>
        <a:xfrm>
          <a:off x="0" y="0"/>
          <a:ext cx="0" cy="0"/>
          <a:chOff x="0" y="0"/>
          <a:chExt cx="0" cy="0"/>
        </a:xfrm>
      </p:grpSpPr>
      <p:sp>
        <p:nvSpPr>
          <p:cNvPr id="8" name="object 4">
            <a:extLst>
              <a:ext uri="{FF2B5EF4-FFF2-40B4-BE49-F238E27FC236}">
                <a16:creationId xmlns:a16="http://schemas.microsoft.com/office/drawing/2014/main" id="{1DCA8C6F-9A46-BCEE-0269-308536CEC077}"/>
              </a:ext>
            </a:extLst>
          </p:cNvPr>
          <p:cNvSpPr txBox="1"/>
          <p:nvPr userDrawn="1"/>
        </p:nvSpPr>
        <p:spPr>
          <a:xfrm>
            <a:off x="595087" y="877549"/>
            <a:ext cx="1619509" cy="113509"/>
          </a:xfrm>
          <a:prstGeom prst="rect">
            <a:avLst/>
          </a:prstGeom>
        </p:spPr>
        <p:txBody>
          <a:bodyPr vert="horz" wrap="square" lIns="0" tIns="4842" rIns="0" bIns="0" rtlCol="0">
            <a:spAutoFit/>
          </a:bodyPr>
          <a:lstStyle/>
          <a:p>
            <a:pPr marL="5098">
              <a:spcBef>
                <a:spcPts val="39"/>
              </a:spcBef>
            </a:pPr>
            <a:r>
              <a:rPr lang="en-CA" sz="706" b="0" i="0" spc="34" dirty="0">
                <a:solidFill>
                  <a:schemeClr val="tx1"/>
                </a:solidFill>
                <a:latin typeface="Lato Light" panose="020F0302020204030203" pitchFamily="34" charset="77"/>
                <a:cs typeface="Lato"/>
              </a:rPr>
              <a:t>Follow us on LinkedIn</a:t>
            </a:r>
            <a:endParaRPr sz="706" b="0" i="0" dirty="0">
              <a:solidFill>
                <a:schemeClr val="tx1"/>
              </a:solidFill>
              <a:latin typeface="Lato Light" panose="020F0302020204030203" pitchFamily="34" charset="77"/>
              <a:cs typeface="Lato"/>
            </a:endParaRPr>
          </a:p>
        </p:txBody>
      </p:sp>
      <p:pic>
        <p:nvPicPr>
          <p:cNvPr id="9" name="Graphic 8">
            <a:extLst>
              <a:ext uri="{FF2B5EF4-FFF2-40B4-BE49-F238E27FC236}">
                <a16:creationId xmlns:a16="http://schemas.microsoft.com/office/drawing/2014/main" id="{C2A07179-C129-297D-6613-A70534D6A1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4631" y="827065"/>
            <a:ext cx="196103" cy="202045"/>
          </a:xfrm>
          <a:prstGeom prst="rect">
            <a:avLst/>
          </a:prstGeom>
        </p:spPr>
      </p:pic>
      <p:sp>
        <p:nvSpPr>
          <p:cNvPr id="10" name="object 4">
            <a:extLst>
              <a:ext uri="{FF2B5EF4-FFF2-40B4-BE49-F238E27FC236}">
                <a16:creationId xmlns:a16="http://schemas.microsoft.com/office/drawing/2014/main" id="{0E2D99D8-51C8-2240-BF4E-FE7BF2F53D7E}"/>
              </a:ext>
            </a:extLst>
          </p:cNvPr>
          <p:cNvSpPr/>
          <p:nvPr userDrawn="1"/>
        </p:nvSpPr>
        <p:spPr>
          <a:xfrm>
            <a:off x="448982" y="152400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1" name="Text Placeholder 17">
            <a:extLst>
              <a:ext uri="{FF2B5EF4-FFF2-40B4-BE49-F238E27FC236}">
                <a16:creationId xmlns:a16="http://schemas.microsoft.com/office/drawing/2014/main" id="{FB92D7EF-9CC0-08F9-D04F-1E2E8858D32B}"/>
              </a:ext>
            </a:extLst>
          </p:cNvPr>
          <p:cNvSpPr>
            <a:spLocks noGrp="1"/>
          </p:cNvSpPr>
          <p:nvPr>
            <p:ph type="body" sz="quarter" idx="15" hasCustomPrompt="1"/>
          </p:nvPr>
        </p:nvSpPr>
        <p:spPr>
          <a:xfrm>
            <a:off x="384183" y="159327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2" name="Text Placeholder 17">
            <a:extLst>
              <a:ext uri="{FF2B5EF4-FFF2-40B4-BE49-F238E27FC236}">
                <a16:creationId xmlns:a16="http://schemas.microsoft.com/office/drawing/2014/main" id="{C268C072-5560-D96F-F014-6F8D5F8CDDCF}"/>
              </a:ext>
            </a:extLst>
          </p:cNvPr>
          <p:cNvSpPr>
            <a:spLocks noGrp="1"/>
          </p:cNvSpPr>
          <p:nvPr>
            <p:ph type="body" sz="quarter" idx="16" hasCustomPrompt="1"/>
          </p:nvPr>
        </p:nvSpPr>
        <p:spPr>
          <a:xfrm>
            <a:off x="384183" y="194929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27" name="object 4">
            <a:extLst>
              <a:ext uri="{FF2B5EF4-FFF2-40B4-BE49-F238E27FC236}">
                <a16:creationId xmlns:a16="http://schemas.microsoft.com/office/drawing/2014/main" id="{A9184F66-C436-7D78-7E35-C8287A450159}"/>
              </a:ext>
            </a:extLst>
          </p:cNvPr>
          <p:cNvSpPr/>
          <p:nvPr userDrawn="1"/>
        </p:nvSpPr>
        <p:spPr>
          <a:xfrm>
            <a:off x="448982" y="249382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28" name="Text Placeholder 17">
            <a:extLst>
              <a:ext uri="{FF2B5EF4-FFF2-40B4-BE49-F238E27FC236}">
                <a16:creationId xmlns:a16="http://schemas.microsoft.com/office/drawing/2014/main" id="{25BF372C-6D54-3689-96CE-AFDC4F89AD87}"/>
              </a:ext>
            </a:extLst>
          </p:cNvPr>
          <p:cNvSpPr>
            <a:spLocks noGrp="1"/>
          </p:cNvSpPr>
          <p:nvPr>
            <p:ph type="body" sz="quarter" idx="17" hasCustomPrompt="1"/>
          </p:nvPr>
        </p:nvSpPr>
        <p:spPr>
          <a:xfrm>
            <a:off x="384183" y="256309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29" name="Text Placeholder 17">
            <a:extLst>
              <a:ext uri="{FF2B5EF4-FFF2-40B4-BE49-F238E27FC236}">
                <a16:creationId xmlns:a16="http://schemas.microsoft.com/office/drawing/2014/main" id="{0D467973-1190-3E46-E1BB-F58387974583}"/>
              </a:ext>
            </a:extLst>
          </p:cNvPr>
          <p:cNvSpPr>
            <a:spLocks noGrp="1"/>
          </p:cNvSpPr>
          <p:nvPr>
            <p:ph type="body" sz="quarter" idx="18" hasCustomPrompt="1"/>
          </p:nvPr>
        </p:nvSpPr>
        <p:spPr>
          <a:xfrm>
            <a:off x="384183" y="291911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0" name="object 4">
            <a:extLst>
              <a:ext uri="{FF2B5EF4-FFF2-40B4-BE49-F238E27FC236}">
                <a16:creationId xmlns:a16="http://schemas.microsoft.com/office/drawing/2014/main" id="{E2F6F4FD-0B11-0994-E88D-C3999F92804A}"/>
              </a:ext>
            </a:extLst>
          </p:cNvPr>
          <p:cNvSpPr/>
          <p:nvPr userDrawn="1"/>
        </p:nvSpPr>
        <p:spPr>
          <a:xfrm>
            <a:off x="448982" y="345880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31" name="Text Placeholder 17">
            <a:extLst>
              <a:ext uri="{FF2B5EF4-FFF2-40B4-BE49-F238E27FC236}">
                <a16:creationId xmlns:a16="http://schemas.microsoft.com/office/drawing/2014/main" id="{BA17C8C0-04C5-B63E-2388-05EFEAEAD800}"/>
              </a:ext>
            </a:extLst>
          </p:cNvPr>
          <p:cNvSpPr>
            <a:spLocks noGrp="1"/>
          </p:cNvSpPr>
          <p:nvPr>
            <p:ph type="body" sz="quarter" idx="19" hasCustomPrompt="1"/>
          </p:nvPr>
        </p:nvSpPr>
        <p:spPr>
          <a:xfrm>
            <a:off x="384183" y="352807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32" name="Text Placeholder 17">
            <a:extLst>
              <a:ext uri="{FF2B5EF4-FFF2-40B4-BE49-F238E27FC236}">
                <a16:creationId xmlns:a16="http://schemas.microsoft.com/office/drawing/2014/main" id="{53A88AC5-E25E-156C-23A0-6E533097B7F5}"/>
              </a:ext>
            </a:extLst>
          </p:cNvPr>
          <p:cNvSpPr>
            <a:spLocks noGrp="1"/>
          </p:cNvSpPr>
          <p:nvPr>
            <p:ph type="body" sz="quarter" idx="20" hasCustomPrompt="1"/>
          </p:nvPr>
        </p:nvSpPr>
        <p:spPr>
          <a:xfrm>
            <a:off x="384183" y="388410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3" name="object 4">
            <a:extLst>
              <a:ext uri="{FF2B5EF4-FFF2-40B4-BE49-F238E27FC236}">
                <a16:creationId xmlns:a16="http://schemas.microsoft.com/office/drawing/2014/main" id="{AE0868CF-D28D-0A68-64A1-E2E0C53B14D2}"/>
              </a:ext>
            </a:extLst>
          </p:cNvPr>
          <p:cNvSpPr/>
          <p:nvPr userDrawn="1"/>
        </p:nvSpPr>
        <p:spPr>
          <a:xfrm>
            <a:off x="448982" y="4433969"/>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34" name="Text Placeholder 17">
            <a:extLst>
              <a:ext uri="{FF2B5EF4-FFF2-40B4-BE49-F238E27FC236}">
                <a16:creationId xmlns:a16="http://schemas.microsoft.com/office/drawing/2014/main" id="{8CBD2E62-C700-A8B9-3199-D553D1A0083B}"/>
              </a:ext>
            </a:extLst>
          </p:cNvPr>
          <p:cNvSpPr>
            <a:spLocks noGrp="1"/>
          </p:cNvSpPr>
          <p:nvPr>
            <p:ph type="body" sz="quarter" idx="21" hasCustomPrompt="1"/>
          </p:nvPr>
        </p:nvSpPr>
        <p:spPr>
          <a:xfrm>
            <a:off x="362638" y="450324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35" name="Text Placeholder 17">
            <a:extLst>
              <a:ext uri="{FF2B5EF4-FFF2-40B4-BE49-F238E27FC236}">
                <a16:creationId xmlns:a16="http://schemas.microsoft.com/office/drawing/2014/main" id="{614E7294-08EB-3557-9FFE-B6ACAF76487B}"/>
              </a:ext>
            </a:extLst>
          </p:cNvPr>
          <p:cNvSpPr>
            <a:spLocks noGrp="1"/>
          </p:cNvSpPr>
          <p:nvPr>
            <p:ph type="body" sz="quarter" idx="22" hasCustomPrompt="1"/>
          </p:nvPr>
        </p:nvSpPr>
        <p:spPr>
          <a:xfrm>
            <a:off x="362638" y="4859265"/>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6" name="object 4">
            <a:extLst>
              <a:ext uri="{FF2B5EF4-FFF2-40B4-BE49-F238E27FC236}">
                <a16:creationId xmlns:a16="http://schemas.microsoft.com/office/drawing/2014/main" id="{E9692E2D-AEBF-8260-6BB4-618B059D2B94}"/>
              </a:ext>
            </a:extLst>
          </p:cNvPr>
          <p:cNvSpPr/>
          <p:nvPr userDrawn="1"/>
        </p:nvSpPr>
        <p:spPr>
          <a:xfrm>
            <a:off x="448982" y="547900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37" name="Text Placeholder 17">
            <a:extLst>
              <a:ext uri="{FF2B5EF4-FFF2-40B4-BE49-F238E27FC236}">
                <a16:creationId xmlns:a16="http://schemas.microsoft.com/office/drawing/2014/main" id="{BAB4377E-E8BA-8051-B473-8F4222FEC7DC}"/>
              </a:ext>
            </a:extLst>
          </p:cNvPr>
          <p:cNvSpPr>
            <a:spLocks noGrp="1"/>
          </p:cNvSpPr>
          <p:nvPr>
            <p:ph type="body" sz="quarter" idx="23" hasCustomPrompt="1"/>
          </p:nvPr>
        </p:nvSpPr>
        <p:spPr>
          <a:xfrm>
            <a:off x="362638" y="554827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38" name="Text Placeholder 17">
            <a:extLst>
              <a:ext uri="{FF2B5EF4-FFF2-40B4-BE49-F238E27FC236}">
                <a16:creationId xmlns:a16="http://schemas.microsoft.com/office/drawing/2014/main" id="{95007180-D8C1-2A1B-8F92-3ECF63B21B81}"/>
              </a:ext>
            </a:extLst>
          </p:cNvPr>
          <p:cNvSpPr>
            <a:spLocks noGrp="1"/>
          </p:cNvSpPr>
          <p:nvPr>
            <p:ph type="body" sz="quarter" idx="24" hasCustomPrompt="1"/>
          </p:nvPr>
        </p:nvSpPr>
        <p:spPr>
          <a:xfrm>
            <a:off x="362638" y="590430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39" name="object 4">
            <a:extLst>
              <a:ext uri="{FF2B5EF4-FFF2-40B4-BE49-F238E27FC236}">
                <a16:creationId xmlns:a16="http://schemas.microsoft.com/office/drawing/2014/main" id="{48B35E6D-C112-920C-7945-035D64E58517}"/>
              </a:ext>
            </a:extLst>
          </p:cNvPr>
          <p:cNvSpPr/>
          <p:nvPr userDrawn="1"/>
        </p:nvSpPr>
        <p:spPr>
          <a:xfrm>
            <a:off x="448982" y="6513572"/>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0" name="Text Placeholder 17">
            <a:extLst>
              <a:ext uri="{FF2B5EF4-FFF2-40B4-BE49-F238E27FC236}">
                <a16:creationId xmlns:a16="http://schemas.microsoft.com/office/drawing/2014/main" id="{A6AC422A-D85E-BC0B-2AAF-6C45056FB1CB}"/>
              </a:ext>
            </a:extLst>
          </p:cNvPr>
          <p:cNvSpPr>
            <a:spLocks noGrp="1"/>
          </p:cNvSpPr>
          <p:nvPr>
            <p:ph type="body" sz="quarter" idx="25" hasCustomPrompt="1"/>
          </p:nvPr>
        </p:nvSpPr>
        <p:spPr>
          <a:xfrm>
            <a:off x="359412" y="6582844"/>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1" name="Text Placeholder 17">
            <a:extLst>
              <a:ext uri="{FF2B5EF4-FFF2-40B4-BE49-F238E27FC236}">
                <a16:creationId xmlns:a16="http://schemas.microsoft.com/office/drawing/2014/main" id="{D8140F1C-0039-12C8-9844-69C28F679381}"/>
              </a:ext>
            </a:extLst>
          </p:cNvPr>
          <p:cNvSpPr>
            <a:spLocks noGrp="1"/>
          </p:cNvSpPr>
          <p:nvPr>
            <p:ph type="body" sz="quarter" idx="26" hasCustomPrompt="1"/>
          </p:nvPr>
        </p:nvSpPr>
        <p:spPr>
          <a:xfrm>
            <a:off x="359412" y="6938869"/>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42" name="object 4">
            <a:extLst>
              <a:ext uri="{FF2B5EF4-FFF2-40B4-BE49-F238E27FC236}">
                <a16:creationId xmlns:a16="http://schemas.microsoft.com/office/drawing/2014/main" id="{9A5A9B08-EB3B-3148-12EF-13D259EC0BF1}"/>
              </a:ext>
            </a:extLst>
          </p:cNvPr>
          <p:cNvSpPr/>
          <p:nvPr userDrawn="1"/>
        </p:nvSpPr>
        <p:spPr>
          <a:xfrm>
            <a:off x="448982" y="748145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3" name="Text Placeholder 17">
            <a:extLst>
              <a:ext uri="{FF2B5EF4-FFF2-40B4-BE49-F238E27FC236}">
                <a16:creationId xmlns:a16="http://schemas.microsoft.com/office/drawing/2014/main" id="{6F237E19-FB72-2DAE-4EDC-F7F3E20B0C7F}"/>
              </a:ext>
            </a:extLst>
          </p:cNvPr>
          <p:cNvSpPr>
            <a:spLocks noGrp="1"/>
          </p:cNvSpPr>
          <p:nvPr>
            <p:ph type="body" sz="quarter" idx="27" hasCustomPrompt="1"/>
          </p:nvPr>
        </p:nvSpPr>
        <p:spPr>
          <a:xfrm>
            <a:off x="359412" y="755072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4" name="Text Placeholder 17">
            <a:extLst>
              <a:ext uri="{FF2B5EF4-FFF2-40B4-BE49-F238E27FC236}">
                <a16:creationId xmlns:a16="http://schemas.microsoft.com/office/drawing/2014/main" id="{3DCDBF77-FAC6-2D1D-F6D1-B8B7AFD83574}"/>
              </a:ext>
            </a:extLst>
          </p:cNvPr>
          <p:cNvSpPr>
            <a:spLocks noGrp="1"/>
          </p:cNvSpPr>
          <p:nvPr>
            <p:ph type="body" sz="quarter" idx="28" hasCustomPrompt="1"/>
          </p:nvPr>
        </p:nvSpPr>
        <p:spPr>
          <a:xfrm>
            <a:off x="359412" y="790675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45" name="object 4">
            <a:extLst>
              <a:ext uri="{FF2B5EF4-FFF2-40B4-BE49-F238E27FC236}">
                <a16:creationId xmlns:a16="http://schemas.microsoft.com/office/drawing/2014/main" id="{19490F96-512A-8E86-41BF-AD6291A1ED58}"/>
              </a:ext>
            </a:extLst>
          </p:cNvPr>
          <p:cNvSpPr/>
          <p:nvPr userDrawn="1"/>
        </p:nvSpPr>
        <p:spPr>
          <a:xfrm>
            <a:off x="4688975" y="152400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6" name="Text Placeholder 17">
            <a:extLst>
              <a:ext uri="{FF2B5EF4-FFF2-40B4-BE49-F238E27FC236}">
                <a16:creationId xmlns:a16="http://schemas.microsoft.com/office/drawing/2014/main" id="{068CAF23-F471-D5DE-62BD-CD8B3B1E83FA}"/>
              </a:ext>
            </a:extLst>
          </p:cNvPr>
          <p:cNvSpPr>
            <a:spLocks noGrp="1"/>
          </p:cNvSpPr>
          <p:nvPr>
            <p:ph type="body" sz="quarter" idx="29" hasCustomPrompt="1"/>
          </p:nvPr>
        </p:nvSpPr>
        <p:spPr>
          <a:xfrm>
            <a:off x="4624176" y="159327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7" name="Text Placeholder 17">
            <a:extLst>
              <a:ext uri="{FF2B5EF4-FFF2-40B4-BE49-F238E27FC236}">
                <a16:creationId xmlns:a16="http://schemas.microsoft.com/office/drawing/2014/main" id="{AE4BED39-0683-EFBF-7E94-A1D7D3224507}"/>
              </a:ext>
            </a:extLst>
          </p:cNvPr>
          <p:cNvSpPr>
            <a:spLocks noGrp="1"/>
          </p:cNvSpPr>
          <p:nvPr>
            <p:ph type="body" sz="quarter" idx="30" hasCustomPrompt="1"/>
          </p:nvPr>
        </p:nvSpPr>
        <p:spPr>
          <a:xfrm>
            <a:off x="4624176" y="194929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48" name="object 4">
            <a:extLst>
              <a:ext uri="{FF2B5EF4-FFF2-40B4-BE49-F238E27FC236}">
                <a16:creationId xmlns:a16="http://schemas.microsoft.com/office/drawing/2014/main" id="{320EA009-79E0-443D-482B-A09B408643A2}"/>
              </a:ext>
            </a:extLst>
          </p:cNvPr>
          <p:cNvSpPr/>
          <p:nvPr userDrawn="1"/>
        </p:nvSpPr>
        <p:spPr>
          <a:xfrm>
            <a:off x="4688975" y="249382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9" name="Text Placeholder 17">
            <a:extLst>
              <a:ext uri="{FF2B5EF4-FFF2-40B4-BE49-F238E27FC236}">
                <a16:creationId xmlns:a16="http://schemas.microsoft.com/office/drawing/2014/main" id="{D78EADF0-66B1-B4BC-613A-16C0F51CBF19}"/>
              </a:ext>
            </a:extLst>
          </p:cNvPr>
          <p:cNvSpPr>
            <a:spLocks noGrp="1"/>
          </p:cNvSpPr>
          <p:nvPr>
            <p:ph type="body" sz="quarter" idx="31" hasCustomPrompt="1"/>
          </p:nvPr>
        </p:nvSpPr>
        <p:spPr>
          <a:xfrm>
            <a:off x="4624176" y="256309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0" name="Text Placeholder 17">
            <a:extLst>
              <a:ext uri="{FF2B5EF4-FFF2-40B4-BE49-F238E27FC236}">
                <a16:creationId xmlns:a16="http://schemas.microsoft.com/office/drawing/2014/main" id="{8A162767-F8CA-E5DF-7986-41C116ABA404}"/>
              </a:ext>
            </a:extLst>
          </p:cNvPr>
          <p:cNvSpPr>
            <a:spLocks noGrp="1"/>
          </p:cNvSpPr>
          <p:nvPr>
            <p:ph type="body" sz="quarter" idx="32" hasCustomPrompt="1"/>
          </p:nvPr>
        </p:nvSpPr>
        <p:spPr>
          <a:xfrm>
            <a:off x="4624176" y="291911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51" name="object 4">
            <a:extLst>
              <a:ext uri="{FF2B5EF4-FFF2-40B4-BE49-F238E27FC236}">
                <a16:creationId xmlns:a16="http://schemas.microsoft.com/office/drawing/2014/main" id="{22514D43-CE11-CAC3-802B-6A8B8BCC29C9}"/>
              </a:ext>
            </a:extLst>
          </p:cNvPr>
          <p:cNvSpPr/>
          <p:nvPr userDrawn="1"/>
        </p:nvSpPr>
        <p:spPr>
          <a:xfrm>
            <a:off x="4688975" y="345880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52" name="Text Placeholder 17">
            <a:extLst>
              <a:ext uri="{FF2B5EF4-FFF2-40B4-BE49-F238E27FC236}">
                <a16:creationId xmlns:a16="http://schemas.microsoft.com/office/drawing/2014/main" id="{B6E4A568-2F69-ACDA-667D-084118426A9F}"/>
              </a:ext>
            </a:extLst>
          </p:cNvPr>
          <p:cNvSpPr>
            <a:spLocks noGrp="1"/>
          </p:cNvSpPr>
          <p:nvPr>
            <p:ph type="body" sz="quarter" idx="33" hasCustomPrompt="1"/>
          </p:nvPr>
        </p:nvSpPr>
        <p:spPr>
          <a:xfrm>
            <a:off x="4624176" y="352807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3" name="Text Placeholder 17">
            <a:extLst>
              <a:ext uri="{FF2B5EF4-FFF2-40B4-BE49-F238E27FC236}">
                <a16:creationId xmlns:a16="http://schemas.microsoft.com/office/drawing/2014/main" id="{77B52D63-8FB7-DDE4-40B0-DAEE4596F9F0}"/>
              </a:ext>
            </a:extLst>
          </p:cNvPr>
          <p:cNvSpPr>
            <a:spLocks noGrp="1"/>
          </p:cNvSpPr>
          <p:nvPr>
            <p:ph type="body" sz="quarter" idx="34" hasCustomPrompt="1"/>
          </p:nvPr>
        </p:nvSpPr>
        <p:spPr>
          <a:xfrm>
            <a:off x="4624176" y="388410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54" name="object 4">
            <a:extLst>
              <a:ext uri="{FF2B5EF4-FFF2-40B4-BE49-F238E27FC236}">
                <a16:creationId xmlns:a16="http://schemas.microsoft.com/office/drawing/2014/main" id="{898B4305-A9D7-BE94-31A8-BED2DE06EEC3}"/>
              </a:ext>
            </a:extLst>
          </p:cNvPr>
          <p:cNvSpPr/>
          <p:nvPr userDrawn="1"/>
        </p:nvSpPr>
        <p:spPr>
          <a:xfrm>
            <a:off x="4688975" y="4433969"/>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55" name="Text Placeholder 17">
            <a:extLst>
              <a:ext uri="{FF2B5EF4-FFF2-40B4-BE49-F238E27FC236}">
                <a16:creationId xmlns:a16="http://schemas.microsoft.com/office/drawing/2014/main" id="{E4AAED22-058A-9199-9AA7-31D3FB4FED8C}"/>
              </a:ext>
            </a:extLst>
          </p:cNvPr>
          <p:cNvSpPr>
            <a:spLocks noGrp="1"/>
          </p:cNvSpPr>
          <p:nvPr>
            <p:ph type="body" sz="quarter" idx="35" hasCustomPrompt="1"/>
          </p:nvPr>
        </p:nvSpPr>
        <p:spPr>
          <a:xfrm>
            <a:off x="4602630" y="450324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6" name="Text Placeholder 17">
            <a:extLst>
              <a:ext uri="{FF2B5EF4-FFF2-40B4-BE49-F238E27FC236}">
                <a16:creationId xmlns:a16="http://schemas.microsoft.com/office/drawing/2014/main" id="{42DE7B45-4A96-782D-EF97-6CE6B5E36B51}"/>
              </a:ext>
            </a:extLst>
          </p:cNvPr>
          <p:cNvSpPr>
            <a:spLocks noGrp="1"/>
          </p:cNvSpPr>
          <p:nvPr>
            <p:ph type="body" sz="quarter" idx="36" hasCustomPrompt="1"/>
          </p:nvPr>
        </p:nvSpPr>
        <p:spPr>
          <a:xfrm>
            <a:off x="4602630" y="4859265"/>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57" name="object 4">
            <a:extLst>
              <a:ext uri="{FF2B5EF4-FFF2-40B4-BE49-F238E27FC236}">
                <a16:creationId xmlns:a16="http://schemas.microsoft.com/office/drawing/2014/main" id="{7876F95F-8C85-E7E8-19A8-F20B0DE9B7FD}"/>
              </a:ext>
            </a:extLst>
          </p:cNvPr>
          <p:cNvSpPr/>
          <p:nvPr userDrawn="1"/>
        </p:nvSpPr>
        <p:spPr>
          <a:xfrm>
            <a:off x="4688975" y="547900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58" name="Text Placeholder 17">
            <a:extLst>
              <a:ext uri="{FF2B5EF4-FFF2-40B4-BE49-F238E27FC236}">
                <a16:creationId xmlns:a16="http://schemas.microsoft.com/office/drawing/2014/main" id="{6F11FA37-B61A-AD95-DE5A-D94C65A0688F}"/>
              </a:ext>
            </a:extLst>
          </p:cNvPr>
          <p:cNvSpPr>
            <a:spLocks noGrp="1"/>
          </p:cNvSpPr>
          <p:nvPr>
            <p:ph type="body" sz="quarter" idx="37" hasCustomPrompt="1"/>
          </p:nvPr>
        </p:nvSpPr>
        <p:spPr>
          <a:xfrm>
            <a:off x="4602630" y="554827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59" name="Text Placeholder 17">
            <a:extLst>
              <a:ext uri="{FF2B5EF4-FFF2-40B4-BE49-F238E27FC236}">
                <a16:creationId xmlns:a16="http://schemas.microsoft.com/office/drawing/2014/main" id="{81B27F74-E836-2274-0670-78FB2C8797B1}"/>
              </a:ext>
            </a:extLst>
          </p:cNvPr>
          <p:cNvSpPr>
            <a:spLocks noGrp="1"/>
          </p:cNvSpPr>
          <p:nvPr>
            <p:ph type="body" sz="quarter" idx="38" hasCustomPrompt="1"/>
          </p:nvPr>
        </p:nvSpPr>
        <p:spPr>
          <a:xfrm>
            <a:off x="4602630" y="590430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60" name="object 4">
            <a:extLst>
              <a:ext uri="{FF2B5EF4-FFF2-40B4-BE49-F238E27FC236}">
                <a16:creationId xmlns:a16="http://schemas.microsoft.com/office/drawing/2014/main" id="{A67276F5-AB1C-7B66-03F2-EEB42F1789E5}"/>
              </a:ext>
            </a:extLst>
          </p:cNvPr>
          <p:cNvSpPr/>
          <p:nvPr userDrawn="1"/>
        </p:nvSpPr>
        <p:spPr>
          <a:xfrm>
            <a:off x="4688975" y="6513572"/>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61" name="Text Placeholder 17">
            <a:extLst>
              <a:ext uri="{FF2B5EF4-FFF2-40B4-BE49-F238E27FC236}">
                <a16:creationId xmlns:a16="http://schemas.microsoft.com/office/drawing/2014/main" id="{3405460E-19A3-DBF7-770A-1B2E99B69A52}"/>
              </a:ext>
            </a:extLst>
          </p:cNvPr>
          <p:cNvSpPr>
            <a:spLocks noGrp="1"/>
          </p:cNvSpPr>
          <p:nvPr>
            <p:ph type="body" sz="quarter" idx="39" hasCustomPrompt="1"/>
          </p:nvPr>
        </p:nvSpPr>
        <p:spPr>
          <a:xfrm>
            <a:off x="4599404" y="6582844"/>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62" name="Text Placeholder 17">
            <a:extLst>
              <a:ext uri="{FF2B5EF4-FFF2-40B4-BE49-F238E27FC236}">
                <a16:creationId xmlns:a16="http://schemas.microsoft.com/office/drawing/2014/main" id="{B6F27C2C-38B0-9F67-D4D8-C7F37B65B084}"/>
              </a:ext>
            </a:extLst>
          </p:cNvPr>
          <p:cNvSpPr>
            <a:spLocks noGrp="1"/>
          </p:cNvSpPr>
          <p:nvPr>
            <p:ph type="body" sz="quarter" idx="40" hasCustomPrompt="1"/>
          </p:nvPr>
        </p:nvSpPr>
        <p:spPr>
          <a:xfrm>
            <a:off x="4599404" y="6938869"/>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66" name="object 4">
            <a:extLst>
              <a:ext uri="{FF2B5EF4-FFF2-40B4-BE49-F238E27FC236}">
                <a16:creationId xmlns:a16="http://schemas.microsoft.com/office/drawing/2014/main" id="{275B19A9-0795-CA71-248B-9979980744F4}"/>
              </a:ext>
            </a:extLst>
          </p:cNvPr>
          <p:cNvSpPr/>
          <p:nvPr userDrawn="1"/>
        </p:nvSpPr>
        <p:spPr>
          <a:xfrm>
            <a:off x="2568978" y="152400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67" name="Text Placeholder 17">
            <a:extLst>
              <a:ext uri="{FF2B5EF4-FFF2-40B4-BE49-F238E27FC236}">
                <a16:creationId xmlns:a16="http://schemas.microsoft.com/office/drawing/2014/main" id="{87666272-8854-6BB5-0774-519179E0DCAD}"/>
              </a:ext>
            </a:extLst>
          </p:cNvPr>
          <p:cNvSpPr>
            <a:spLocks noGrp="1"/>
          </p:cNvSpPr>
          <p:nvPr>
            <p:ph type="body" sz="quarter" idx="43" hasCustomPrompt="1"/>
          </p:nvPr>
        </p:nvSpPr>
        <p:spPr>
          <a:xfrm>
            <a:off x="2504179" y="159327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68" name="Text Placeholder 17">
            <a:extLst>
              <a:ext uri="{FF2B5EF4-FFF2-40B4-BE49-F238E27FC236}">
                <a16:creationId xmlns:a16="http://schemas.microsoft.com/office/drawing/2014/main" id="{0C198B58-D2F5-00E7-C2DF-3E3E58C7A21C}"/>
              </a:ext>
            </a:extLst>
          </p:cNvPr>
          <p:cNvSpPr>
            <a:spLocks noGrp="1"/>
          </p:cNvSpPr>
          <p:nvPr>
            <p:ph type="body" sz="quarter" idx="44" hasCustomPrompt="1"/>
          </p:nvPr>
        </p:nvSpPr>
        <p:spPr>
          <a:xfrm>
            <a:off x="2504179" y="194929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69" name="object 4">
            <a:extLst>
              <a:ext uri="{FF2B5EF4-FFF2-40B4-BE49-F238E27FC236}">
                <a16:creationId xmlns:a16="http://schemas.microsoft.com/office/drawing/2014/main" id="{3944ADFC-C0E6-A9E9-A240-3AAAEBD4438F}"/>
              </a:ext>
            </a:extLst>
          </p:cNvPr>
          <p:cNvSpPr/>
          <p:nvPr userDrawn="1"/>
        </p:nvSpPr>
        <p:spPr>
          <a:xfrm>
            <a:off x="2568978" y="249382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0" name="Text Placeholder 17">
            <a:extLst>
              <a:ext uri="{FF2B5EF4-FFF2-40B4-BE49-F238E27FC236}">
                <a16:creationId xmlns:a16="http://schemas.microsoft.com/office/drawing/2014/main" id="{289C31DA-C87D-8401-E0F7-DBCAC2F6263B}"/>
              </a:ext>
            </a:extLst>
          </p:cNvPr>
          <p:cNvSpPr>
            <a:spLocks noGrp="1"/>
          </p:cNvSpPr>
          <p:nvPr>
            <p:ph type="body" sz="quarter" idx="45" hasCustomPrompt="1"/>
          </p:nvPr>
        </p:nvSpPr>
        <p:spPr>
          <a:xfrm>
            <a:off x="2504179" y="256309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71" name="Text Placeholder 17">
            <a:extLst>
              <a:ext uri="{FF2B5EF4-FFF2-40B4-BE49-F238E27FC236}">
                <a16:creationId xmlns:a16="http://schemas.microsoft.com/office/drawing/2014/main" id="{14FB7709-811A-11CC-EF85-2A1AACE4EE92}"/>
              </a:ext>
            </a:extLst>
          </p:cNvPr>
          <p:cNvSpPr>
            <a:spLocks noGrp="1"/>
          </p:cNvSpPr>
          <p:nvPr>
            <p:ph type="body" sz="quarter" idx="46" hasCustomPrompt="1"/>
          </p:nvPr>
        </p:nvSpPr>
        <p:spPr>
          <a:xfrm>
            <a:off x="2504179" y="291911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72" name="object 4">
            <a:extLst>
              <a:ext uri="{FF2B5EF4-FFF2-40B4-BE49-F238E27FC236}">
                <a16:creationId xmlns:a16="http://schemas.microsoft.com/office/drawing/2014/main" id="{A93AE2C1-CE06-B2C4-E87E-18BC3B01402C}"/>
              </a:ext>
            </a:extLst>
          </p:cNvPr>
          <p:cNvSpPr/>
          <p:nvPr userDrawn="1"/>
        </p:nvSpPr>
        <p:spPr>
          <a:xfrm>
            <a:off x="2568978" y="345880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3" name="Text Placeholder 17">
            <a:extLst>
              <a:ext uri="{FF2B5EF4-FFF2-40B4-BE49-F238E27FC236}">
                <a16:creationId xmlns:a16="http://schemas.microsoft.com/office/drawing/2014/main" id="{8637EEB7-8E14-4112-232D-E372342F6488}"/>
              </a:ext>
            </a:extLst>
          </p:cNvPr>
          <p:cNvSpPr>
            <a:spLocks noGrp="1"/>
          </p:cNvSpPr>
          <p:nvPr>
            <p:ph type="body" sz="quarter" idx="47" hasCustomPrompt="1"/>
          </p:nvPr>
        </p:nvSpPr>
        <p:spPr>
          <a:xfrm>
            <a:off x="2504179" y="352807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74" name="Text Placeholder 17">
            <a:extLst>
              <a:ext uri="{FF2B5EF4-FFF2-40B4-BE49-F238E27FC236}">
                <a16:creationId xmlns:a16="http://schemas.microsoft.com/office/drawing/2014/main" id="{B6C1A0EF-9584-9966-2228-4D4925888435}"/>
              </a:ext>
            </a:extLst>
          </p:cNvPr>
          <p:cNvSpPr>
            <a:spLocks noGrp="1"/>
          </p:cNvSpPr>
          <p:nvPr>
            <p:ph type="body" sz="quarter" idx="48" hasCustomPrompt="1"/>
          </p:nvPr>
        </p:nvSpPr>
        <p:spPr>
          <a:xfrm>
            <a:off x="2504179" y="388410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75" name="object 4">
            <a:extLst>
              <a:ext uri="{FF2B5EF4-FFF2-40B4-BE49-F238E27FC236}">
                <a16:creationId xmlns:a16="http://schemas.microsoft.com/office/drawing/2014/main" id="{1BD759EC-6744-036F-0414-C09D044140F5}"/>
              </a:ext>
            </a:extLst>
          </p:cNvPr>
          <p:cNvSpPr/>
          <p:nvPr userDrawn="1"/>
        </p:nvSpPr>
        <p:spPr>
          <a:xfrm>
            <a:off x="2568978" y="4433969"/>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6" name="Text Placeholder 17">
            <a:extLst>
              <a:ext uri="{FF2B5EF4-FFF2-40B4-BE49-F238E27FC236}">
                <a16:creationId xmlns:a16="http://schemas.microsoft.com/office/drawing/2014/main" id="{168B03BB-C4D8-3EDB-BC57-117EA6782EC3}"/>
              </a:ext>
            </a:extLst>
          </p:cNvPr>
          <p:cNvSpPr>
            <a:spLocks noGrp="1"/>
          </p:cNvSpPr>
          <p:nvPr>
            <p:ph type="body" sz="quarter" idx="49" hasCustomPrompt="1"/>
          </p:nvPr>
        </p:nvSpPr>
        <p:spPr>
          <a:xfrm>
            <a:off x="2482634" y="450324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77" name="Text Placeholder 17">
            <a:extLst>
              <a:ext uri="{FF2B5EF4-FFF2-40B4-BE49-F238E27FC236}">
                <a16:creationId xmlns:a16="http://schemas.microsoft.com/office/drawing/2014/main" id="{DE78E9A2-D31E-F5D9-BDD3-C28171BCC867}"/>
              </a:ext>
            </a:extLst>
          </p:cNvPr>
          <p:cNvSpPr>
            <a:spLocks noGrp="1"/>
          </p:cNvSpPr>
          <p:nvPr>
            <p:ph type="body" sz="quarter" idx="50" hasCustomPrompt="1"/>
          </p:nvPr>
        </p:nvSpPr>
        <p:spPr>
          <a:xfrm>
            <a:off x="2482634" y="4859265"/>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78" name="object 4">
            <a:extLst>
              <a:ext uri="{FF2B5EF4-FFF2-40B4-BE49-F238E27FC236}">
                <a16:creationId xmlns:a16="http://schemas.microsoft.com/office/drawing/2014/main" id="{56312BF6-D3D1-B6A1-B168-F684A9FD252C}"/>
              </a:ext>
            </a:extLst>
          </p:cNvPr>
          <p:cNvSpPr/>
          <p:nvPr userDrawn="1"/>
        </p:nvSpPr>
        <p:spPr>
          <a:xfrm>
            <a:off x="2568978" y="547900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79" name="Text Placeholder 17">
            <a:extLst>
              <a:ext uri="{FF2B5EF4-FFF2-40B4-BE49-F238E27FC236}">
                <a16:creationId xmlns:a16="http://schemas.microsoft.com/office/drawing/2014/main" id="{62A7C201-48B6-6BE8-4685-F859278BAB0D}"/>
              </a:ext>
            </a:extLst>
          </p:cNvPr>
          <p:cNvSpPr>
            <a:spLocks noGrp="1"/>
          </p:cNvSpPr>
          <p:nvPr>
            <p:ph type="body" sz="quarter" idx="51" hasCustomPrompt="1"/>
          </p:nvPr>
        </p:nvSpPr>
        <p:spPr>
          <a:xfrm>
            <a:off x="2482634" y="554827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80" name="Text Placeholder 17">
            <a:extLst>
              <a:ext uri="{FF2B5EF4-FFF2-40B4-BE49-F238E27FC236}">
                <a16:creationId xmlns:a16="http://schemas.microsoft.com/office/drawing/2014/main" id="{9F548405-E168-AEBD-A770-F549840FB83F}"/>
              </a:ext>
            </a:extLst>
          </p:cNvPr>
          <p:cNvSpPr>
            <a:spLocks noGrp="1"/>
          </p:cNvSpPr>
          <p:nvPr>
            <p:ph type="body" sz="quarter" idx="52" hasCustomPrompt="1"/>
          </p:nvPr>
        </p:nvSpPr>
        <p:spPr>
          <a:xfrm>
            <a:off x="2482634" y="590430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81" name="object 4">
            <a:extLst>
              <a:ext uri="{FF2B5EF4-FFF2-40B4-BE49-F238E27FC236}">
                <a16:creationId xmlns:a16="http://schemas.microsoft.com/office/drawing/2014/main" id="{5EFA3CAD-2F3E-6DF0-7BED-27AD0EAC3997}"/>
              </a:ext>
            </a:extLst>
          </p:cNvPr>
          <p:cNvSpPr/>
          <p:nvPr userDrawn="1"/>
        </p:nvSpPr>
        <p:spPr>
          <a:xfrm>
            <a:off x="2568978" y="6513572"/>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82" name="Text Placeholder 17">
            <a:extLst>
              <a:ext uri="{FF2B5EF4-FFF2-40B4-BE49-F238E27FC236}">
                <a16:creationId xmlns:a16="http://schemas.microsoft.com/office/drawing/2014/main" id="{F881BCEB-82CB-4258-54E4-3AC1453F36CC}"/>
              </a:ext>
            </a:extLst>
          </p:cNvPr>
          <p:cNvSpPr>
            <a:spLocks noGrp="1"/>
          </p:cNvSpPr>
          <p:nvPr>
            <p:ph type="body" sz="quarter" idx="53" hasCustomPrompt="1"/>
          </p:nvPr>
        </p:nvSpPr>
        <p:spPr>
          <a:xfrm>
            <a:off x="2479408" y="6582844"/>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83" name="Text Placeholder 17">
            <a:extLst>
              <a:ext uri="{FF2B5EF4-FFF2-40B4-BE49-F238E27FC236}">
                <a16:creationId xmlns:a16="http://schemas.microsoft.com/office/drawing/2014/main" id="{F2C814C5-758D-1E8E-9137-E62EFCEC7093}"/>
              </a:ext>
            </a:extLst>
          </p:cNvPr>
          <p:cNvSpPr>
            <a:spLocks noGrp="1"/>
          </p:cNvSpPr>
          <p:nvPr>
            <p:ph type="body" sz="quarter" idx="54" hasCustomPrompt="1"/>
          </p:nvPr>
        </p:nvSpPr>
        <p:spPr>
          <a:xfrm>
            <a:off x="2479408" y="6938869"/>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
        <p:nvSpPr>
          <p:cNvPr id="184" name="object 4">
            <a:extLst>
              <a:ext uri="{FF2B5EF4-FFF2-40B4-BE49-F238E27FC236}">
                <a16:creationId xmlns:a16="http://schemas.microsoft.com/office/drawing/2014/main" id="{3ADEF2F7-0338-9362-FC7C-DBFC96AA3F86}"/>
              </a:ext>
            </a:extLst>
          </p:cNvPr>
          <p:cNvSpPr/>
          <p:nvPr userDrawn="1"/>
        </p:nvSpPr>
        <p:spPr>
          <a:xfrm>
            <a:off x="2568978" y="7481456"/>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85" name="Text Placeholder 17">
            <a:extLst>
              <a:ext uri="{FF2B5EF4-FFF2-40B4-BE49-F238E27FC236}">
                <a16:creationId xmlns:a16="http://schemas.microsoft.com/office/drawing/2014/main" id="{19755E29-2CF3-6AAA-13F7-914756867641}"/>
              </a:ext>
            </a:extLst>
          </p:cNvPr>
          <p:cNvSpPr>
            <a:spLocks noGrp="1"/>
          </p:cNvSpPr>
          <p:nvPr>
            <p:ph type="body" sz="quarter" idx="55" hasCustomPrompt="1"/>
          </p:nvPr>
        </p:nvSpPr>
        <p:spPr>
          <a:xfrm>
            <a:off x="2479408" y="7550728"/>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86" name="Text Placeholder 17">
            <a:extLst>
              <a:ext uri="{FF2B5EF4-FFF2-40B4-BE49-F238E27FC236}">
                <a16:creationId xmlns:a16="http://schemas.microsoft.com/office/drawing/2014/main" id="{F7CB6D14-523D-CB6E-D5BD-CB20EB8AF8F7}"/>
              </a:ext>
            </a:extLst>
          </p:cNvPr>
          <p:cNvSpPr>
            <a:spLocks noGrp="1"/>
          </p:cNvSpPr>
          <p:nvPr>
            <p:ph type="body" sz="quarter" idx="56" hasCustomPrompt="1"/>
          </p:nvPr>
        </p:nvSpPr>
        <p:spPr>
          <a:xfrm>
            <a:off x="2479408" y="7906752"/>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a:p>
            <a:pPr lvl="0"/>
            <a:r>
              <a:rPr lang="en-US" dirty="0"/>
              <a:t>Email</a:t>
            </a:r>
          </a:p>
        </p:txBody>
      </p:sp>
    </p:spTree>
    <p:extLst>
      <p:ext uri="{BB962C8B-B14F-4D97-AF65-F5344CB8AC3E}">
        <p14:creationId xmlns:p14="http://schemas.microsoft.com/office/powerpoint/2010/main" val="1093068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First Avenue Teams">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id="{0E2D99D8-51C8-2240-BF4E-FE7BF2F53D7E}"/>
              </a:ext>
            </a:extLst>
          </p:cNvPr>
          <p:cNvSpPr/>
          <p:nvPr userDrawn="1"/>
        </p:nvSpPr>
        <p:spPr>
          <a:xfrm>
            <a:off x="400976" y="1390774"/>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1" name="Text Placeholder 17">
            <a:extLst>
              <a:ext uri="{FF2B5EF4-FFF2-40B4-BE49-F238E27FC236}">
                <a16:creationId xmlns:a16="http://schemas.microsoft.com/office/drawing/2014/main" id="{FB92D7EF-9CC0-08F9-D04F-1E2E8858D32B}"/>
              </a:ext>
            </a:extLst>
          </p:cNvPr>
          <p:cNvSpPr>
            <a:spLocks noGrp="1"/>
          </p:cNvSpPr>
          <p:nvPr>
            <p:ph type="body" sz="quarter" idx="15" hasCustomPrompt="1"/>
          </p:nvPr>
        </p:nvSpPr>
        <p:spPr>
          <a:xfrm>
            <a:off x="346762" y="1460046"/>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2" name="Text Placeholder 17">
            <a:extLst>
              <a:ext uri="{FF2B5EF4-FFF2-40B4-BE49-F238E27FC236}">
                <a16:creationId xmlns:a16="http://schemas.microsoft.com/office/drawing/2014/main" id="{C268C072-5560-D96F-F014-6F8D5F8CDDCF}"/>
              </a:ext>
            </a:extLst>
          </p:cNvPr>
          <p:cNvSpPr>
            <a:spLocks noGrp="1"/>
          </p:cNvSpPr>
          <p:nvPr>
            <p:ph type="body" sz="quarter" idx="16" hasCustomPrompt="1"/>
          </p:nvPr>
        </p:nvSpPr>
        <p:spPr>
          <a:xfrm>
            <a:off x="346762" y="181607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145" name="object 4">
            <a:extLst>
              <a:ext uri="{FF2B5EF4-FFF2-40B4-BE49-F238E27FC236}">
                <a16:creationId xmlns:a16="http://schemas.microsoft.com/office/drawing/2014/main" id="{19490F96-512A-8E86-41BF-AD6291A1ED58}"/>
              </a:ext>
            </a:extLst>
          </p:cNvPr>
          <p:cNvSpPr/>
          <p:nvPr userDrawn="1"/>
        </p:nvSpPr>
        <p:spPr>
          <a:xfrm>
            <a:off x="4640969" y="1390774"/>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46" name="Text Placeholder 17">
            <a:extLst>
              <a:ext uri="{FF2B5EF4-FFF2-40B4-BE49-F238E27FC236}">
                <a16:creationId xmlns:a16="http://schemas.microsoft.com/office/drawing/2014/main" id="{068CAF23-F471-D5DE-62BD-CD8B3B1E83FA}"/>
              </a:ext>
            </a:extLst>
          </p:cNvPr>
          <p:cNvSpPr>
            <a:spLocks noGrp="1"/>
          </p:cNvSpPr>
          <p:nvPr>
            <p:ph type="body" sz="quarter" idx="29" hasCustomPrompt="1"/>
          </p:nvPr>
        </p:nvSpPr>
        <p:spPr>
          <a:xfrm>
            <a:off x="4586755" y="1460046"/>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47" name="Text Placeholder 17">
            <a:extLst>
              <a:ext uri="{FF2B5EF4-FFF2-40B4-BE49-F238E27FC236}">
                <a16:creationId xmlns:a16="http://schemas.microsoft.com/office/drawing/2014/main" id="{AE4BED39-0683-EFBF-7E94-A1D7D3224507}"/>
              </a:ext>
            </a:extLst>
          </p:cNvPr>
          <p:cNvSpPr>
            <a:spLocks noGrp="1"/>
          </p:cNvSpPr>
          <p:nvPr>
            <p:ph type="body" sz="quarter" idx="30" hasCustomPrompt="1"/>
          </p:nvPr>
        </p:nvSpPr>
        <p:spPr>
          <a:xfrm>
            <a:off x="4586755" y="181607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166" name="object 4">
            <a:extLst>
              <a:ext uri="{FF2B5EF4-FFF2-40B4-BE49-F238E27FC236}">
                <a16:creationId xmlns:a16="http://schemas.microsoft.com/office/drawing/2014/main" id="{275B19A9-0795-CA71-248B-9979980744F4}"/>
              </a:ext>
            </a:extLst>
          </p:cNvPr>
          <p:cNvSpPr/>
          <p:nvPr userDrawn="1"/>
        </p:nvSpPr>
        <p:spPr>
          <a:xfrm>
            <a:off x="2520972" y="1390774"/>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167" name="Text Placeholder 17">
            <a:extLst>
              <a:ext uri="{FF2B5EF4-FFF2-40B4-BE49-F238E27FC236}">
                <a16:creationId xmlns:a16="http://schemas.microsoft.com/office/drawing/2014/main" id="{87666272-8854-6BB5-0774-519179E0DCAD}"/>
              </a:ext>
            </a:extLst>
          </p:cNvPr>
          <p:cNvSpPr>
            <a:spLocks noGrp="1"/>
          </p:cNvSpPr>
          <p:nvPr>
            <p:ph type="body" sz="quarter" idx="43" hasCustomPrompt="1"/>
          </p:nvPr>
        </p:nvSpPr>
        <p:spPr>
          <a:xfrm>
            <a:off x="2466758" y="1460046"/>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168" name="Text Placeholder 17">
            <a:extLst>
              <a:ext uri="{FF2B5EF4-FFF2-40B4-BE49-F238E27FC236}">
                <a16:creationId xmlns:a16="http://schemas.microsoft.com/office/drawing/2014/main" id="{0C198B58-D2F5-00E7-C2DF-3E3E58C7A21C}"/>
              </a:ext>
            </a:extLst>
          </p:cNvPr>
          <p:cNvSpPr>
            <a:spLocks noGrp="1"/>
          </p:cNvSpPr>
          <p:nvPr>
            <p:ph type="body" sz="quarter" idx="44" hasCustomPrompt="1"/>
          </p:nvPr>
        </p:nvSpPr>
        <p:spPr>
          <a:xfrm>
            <a:off x="2466758" y="181607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14" name="object 4">
            <a:extLst>
              <a:ext uri="{FF2B5EF4-FFF2-40B4-BE49-F238E27FC236}">
                <a16:creationId xmlns:a16="http://schemas.microsoft.com/office/drawing/2014/main" id="{BEAEE6CF-F51D-CAFF-C7A9-F650CA13D19C}"/>
              </a:ext>
            </a:extLst>
          </p:cNvPr>
          <p:cNvSpPr txBox="1"/>
          <p:nvPr userDrawn="1"/>
        </p:nvSpPr>
        <p:spPr>
          <a:xfrm>
            <a:off x="1127404" y="820977"/>
            <a:ext cx="1619509" cy="222128"/>
          </a:xfrm>
          <a:prstGeom prst="rect">
            <a:avLst/>
          </a:prstGeom>
        </p:spPr>
        <p:txBody>
          <a:bodyPr vert="horz" wrap="square" lIns="0" tIns="4842" rIns="0" bIns="0" rtlCol="0">
            <a:spAutoFit/>
          </a:bodyPr>
          <a:lstStyle/>
          <a:p>
            <a:pPr marL="5098">
              <a:spcBef>
                <a:spcPts val="39"/>
              </a:spcBef>
            </a:pPr>
            <a:r>
              <a:rPr lang="en-CA" sz="706" b="0" i="0" spc="34" dirty="0">
                <a:solidFill>
                  <a:schemeClr val="tx1"/>
                </a:solidFill>
                <a:latin typeface="Lato Light" panose="020F0302020204030203" pitchFamily="34" charset="77"/>
                <a:cs typeface="Lato"/>
              </a:rPr>
              <a:t>Follow us on Instagram,</a:t>
            </a:r>
          </a:p>
          <a:p>
            <a:pPr marL="5098">
              <a:spcBef>
                <a:spcPts val="39"/>
              </a:spcBef>
            </a:pPr>
            <a:r>
              <a:rPr lang="en-CA" sz="706" b="0" i="0" spc="34" dirty="0">
                <a:solidFill>
                  <a:schemeClr val="tx1"/>
                </a:solidFill>
                <a:latin typeface="Lato Light" panose="020F0302020204030203" pitchFamily="34" charset="77"/>
                <a:cs typeface="Lato"/>
              </a:rPr>
              <a:t>LinkedIn and Facebook</a:t>
            </a:r>
            <a:endParaRPr sz="706" b="0" i="0" dirty="0">
              <a:solidFill>
                <a:schemeClr val="tx1"/>
              </a:solidFill>
              <a:latin typeface="Lato Light" panose="020F0302020204030203" pitchFamily="34" charset="77"/>
              <a:cs typeface="Lato"/>
            </a:endParaRPr>
          </a:p>
        </p:txBody>
      </p:sp>
      <p:pic>
        <p:nvPicPr>
          <p:cNvPr id="15" name="Graphic 14">
            <a:extLst>
              <a:ext uri="{FF2B5EF4-FFF2-40B4-BE49-F238E27FC236}">
                <a16:creationId xmlns:a16="http://schemas.microsoft.com/office/drawing/2014/main" id="{AB49BEBA-61F7-7EC3-9CA3-6F78C2840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4269" y="826864"/>
            <a:ext cx="196104" cy="202045"/>
          </a:xfrm>
          <a:prstGeom prst="rect">
            <a:avLst/>
          </a:prstGeom>
        </p:spPr>
      </p:pic>
      <p:pic>
        <p:nvPicPr>
          <p:cNvPr id="16" name="Graphic 15">
            <a:extLst>
              <a:ext uri="{FF2B5EF4-FFF2-40B4-BE49-F238E27FC236}">
                <a16:creationId xmlns:a16="http://schemas.microsoft.com/office/drawing/2014/main" id="{5D55DE46-EE7C-2B14-FFBF-CC1BE9096A50}"/>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0891" y="826864"/>
            <a:ext cx="196104" cy="202045"/>
          </a:xfrm>
          <a:prstGeom prst="rect">
            <a:avLst/>
          </a:prstGeom>
        </p:spPr>
      </p:pic>
      <p:pic>
        <p:nvPicPr>
          <p:cNvPr id="17" name="Graphic 16">
            <a:extLst>
              <a:ext uri="{FF2B5EF4-FFF2-40B4-BE49-F238E27FC236}">
                <a16:creationId xmlns:a16="http://schemas.microsoft.com/office/drawing/2014/main" id="{A5C05982-B6DB-DAD1-DBB6-4105927C7204}"/>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7650" y="826864"/>
            <a:ext cx="196104" cy="202045"/>
          </a:xfrm>
          <a:prstGeom prst="rect">
            <a:avLst/>
          </a:prstGeom>
        </p:spPr>
      </p:pic>
      <p:sp>
        <p:nvSpPr>
          <p:cNvPr id="212" name="object 4">
            <a:extLst>
              <a:ext uri="{FF2B5EF4-FFF2-40B4-BE49-F238E27FC236}">
                <a16:creationId xmlns:a16="http://schemas.microsoft.com/office/drawing/2014/main" id="{0DE2D435-272A-5F7E-052B-DA526BB1431F}"/>
              </a:ext>
            </a:extLst>
          </p:cNvPr>
          <p:cNvSpPr/>
          <p:nvPr userDrawn="1"/>
        </p:nvSpPr>
        <p:spPr>
          <a:xfrm>
            <a:off x="400976" y="2153488"/>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13" name="Text Placeholder 17">
            <a:extLst>
              <a:ext uri="{FF2B5EF4-FFF2-40B4-BE49-F238E27FC236}">
                <a16:creationId xmlns:a16="http://schemas.microsoft.com/office/drawing/2014/main" id="{C2DBB3CE-685D-C91E-873F-A7FB34BE421C}"/>
              </a:ext>
            </a:extLst>
          </p:cNvPr>
          <p:cNvSpPr>
            <a:spLocks noGrp="1"/>
          </p:cNvSpPr>
          <p:nvPr>
            <p:ph type="body" sz="quarter" idx="45" hasCustomPrompt="1"/>
          </p:nvPr>
        </p:nvSpPr>
        <p:spPr>
          <a:xfrm>
            <a:off x="346762" y="222276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14" name="Text Placeholder 17">
            <a:extLst>
              <a:ext uri="{FF2B5EF4-FFF2-40B4-BE49-F238E27FC236}">
                <a16:creationId xmlns:a16="http://schemas.microsoft.com/office/drawing/2014/main" id="{E36760F7-DA6D-2DB8-3631-4B2551D6CA1B}"/>
              </a:ext>
            </a:extLst>
          </p:cNvPr>
          <p:cNvSpPr>
            <a:spLocks noGrp="1"/>
          </p:cNvSpPr>
          <p:nvPr>
            <p:ph type="body" sz="quarter" idx="46" hasCustomPrompt="1"/>
          </p:nvPr>
        </p:nvSpPr>
        <p:spPr>
          <a:xfrm>
            <a:off x="346762" y="2578784"/>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15" name="object 4">
            <a:extLst>
              <a:ext uri="{FF2B5EF4-FFF2-40B4-BE49-F238E27FC236}">
                <a16:creationId xmlns:a16="http://schemas.microsoft.com/office/drawing/2014/main" id="{A73DF11E-F630-29AB-2B29-D8E0CA0B6F4C}"/>
              </a:ext>
            </a:extLst>
          </p:cNvPr>
          <p:cNvSpPr/>
          <p:nvPr userDrawn="1"/>
        </p:nvSpPr>
        <p:spPr>
          <a:xfrm>
            <a:off x="4640969" y="2153488"/>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16" name="Text Placeholder 17">
            <a:extLst>
              <a:ext uri="{FF2B5EF4-FFF2-40B4-BE49-F238E27FC236}">
                <a16:creationId xmlns:a16="http://schemas.microsoft.com/office/drawing/2014/main" id="{A8185B9B-C040-75A8-070C-D4E94BC8C635}"/>
              </a:ext>
            </a:extLst>
          </p:cNvPr>
          <p:cNvSpPr>
            <a:spLocks noGrp="1"/>
          </p:cNvSpPr>
          <p:nvPr>
            <p:ph type="body" sz="quarter" idx="47" hasCustomPrompt="1"/>
          </p:nvPr>
        </p:nvSpPr>
        <p:spPr>
          <a:xfrm>
            <a:off x="4586755" y="222276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17" name="Text Placeholder 17">
            <a:extLst>
              <a:ext uri="{FF2B5EF4-FFF2-40B4-BE49-F238E27FC236}">
                <a16:creationId xmlns:a16="http://schemas.microsoft.com/office/drawing/2014/main" id="{298D201D-F2FB-B9F5-392F-5C44043FBE01}"/>
              </a:ext>
            </a:extLst>
          </p:cNvPr>
          <p:cNvSpPr>
            <a:spLocks noGrp="1"/>
          </p:cNvSpPr>
          <p:nvPr>
            <p:ph type="body" sz="quarter" idx="48" hasCustomPrompt="1"/>
          </p:nvPr>
        </p:nvSpPr>
        <p:spPr>
          <a:xfrm>
            <a:off x="4586755" y="2578784"/>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18" name="object 4">
            <a:extLst>
              <a:ext uri="{FF2B5EF4-FFF2-40B4-BE49-F238E27FC236}">
                <a16:creationId xmlns:a16="http://schemas.microsoft.com/office/drawing/2014/main" id="{B80D6E48-579B-920B-71D0-F92AE12158C6}"/>
              </a:ext>
            </a:extLst>
          </p:cNvPr>
          <p:cNvSpPr/>
          <p:nvPr userDrawn="1"/>
        </p:nvSpPr>
        <p:spPr>
          <a:xfrm>
            <a:off x="2520972" y="2153488"/>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19" name="Text Placeholder 17">
            <a:extLst>
              <a:ext uri="{FF2B5EF4-FFF2-40B4-BE49-F238E27FC236}">
                <a16:creationId xmlns:a16="http://schemas.microsoft.com/office/drawing/2014/main" id="{E4D27980-67D2-4A2B-0966-8E91EC4F03A7}"/>
              </a:ext>
            </a:extLst>
          </p:cNvPr>
          <p:cNvSpPr>
            <a:spLocks noGrp="1"/>
          </p:cNvSpPr>
          <p:nvPr>
            <p:ph type="body" sz="quarter" idx="49" hasCustomPrompt="1"/>
          </p:nvPr>
        </p:nvSpPr>
        <p:spPr>
          <a:xfrm>
            <a:off x="2466758" y="2222760"/>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0" name="Text Placeholder 17">
            <a:extLst>
              <a:ext uri="{FF2B5EF4-FFF2-40B4-BE49-F238E27FC236}">
                <a16:creationId xmlns:a16="http://schemas.microsoft.com/office/drawing/2014/main" id="{90F64C9D-0BF3-88F4-DF4A-ACEDD1E26B45}"/>
              </a:ext>
            </a:extLst>
          </p:cNvPr>
          <p:cNvSpPr>
            <a:spLocks noGrp="1"/>
          </p:cNvSpPr>
          <p:nvPr>
            <p:ph type="body" sz="quarter" idx="50" hasCustomPrompt="1"/>
          </p:nvPr>
        </p:nvSpPr>
        <p:spPr>
          <a:xfrm>
            <a:off x="2466758" y="2578784"/>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21" name="object 4">
            <a:extLst>
              <a:ext uri="{FF2B5EF4-FFF2-40B4-BE49-F238E27FC236}">
                <a16:creationId xmlns:a16="http://schemas.microsoft.com/office/drawing/2014/main" id="{2FB1B49D-5335-D4D2-6203-C72362F18AF2}"/>
              </a:ext>
            </a:extLst>
          </p:cNvPr>
          <p:cNvSpPr/>
          <p:nvPr userDrawn="1"/>
        </p:nvSpPr>
        <p:spPr>
          <a:xfrm>
            <a:off x="400976" y="294113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22" name="Text Placeholder 17">
            <a:extLst>
              <a:ext uri="{FF2B5EF4-FFF2-40B4-BE49-F238E27FC236}">
                <a16:creationId xmlns:a16="http://schemas.microsoft.com/office/drawing/2014/main" id="{74D001E1-C879-FBBF-6133-5541DCF62738}"/>
              </a:ext>
            </a:extLst>
          </p:cNvPr>
          <p:cNvSpPr>
            <a:spLocks noGrp="1"/>
          </p:cNvSpPr>
          <p:nvPr>
            <p:ph type="body" sz="quarter" idx="51" hasCustomPrompt="1"/>
          </p:nvPr>
        </p:nvSpPr>
        <p:spPr>
          <a:xfrm>
            <a:off x="346762" y="301040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3" name="Text Placeholder 17">
            <a:extLst>
              <a:ext uri="{FF2B5EF4-FFF2-40B4-BE49-F238E27FC236}">
                <a16:creationId xmlns:a16="http://schemas.microsoft.com/office/drawing/2014/main" id="{3B2475BF-2F9B-FC53-E66B-BE837A7CAEE0}"/>
              </a:ext>
            </a:extLst>
          </p:cNvPr>
          <p:cNvSpPr>
            <a:spLocks noGrp="1"/>
          </p:cNvSpPr>
          <p:nvPr>
            <p:ph type="body" sz="quarter" idx="52" hasCustomPrompt="1"/>
          </p:nvPr>
        </p:nvSpPr>
        <p:spPr>
          <a:xfrm>
            <a:off x="346762" y="336642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24" name="object 4">
            <a:extLst>
              <a:ext uri="{FF2B5EF4-FFF2-40B4-BE49-F238E27FC236}">
                <a16:creationId xmlns:a16="http://schemas.microsoft.com/office/drawing/2014/main" id="{CCBF3FC9-5D31-0179-8220-C9185721C5CB}"/>
              </a:ext>
            </a:extLst>
          </p:cNvPr>
          <p:cNvSpPr/>
          <p:nvPr userDrawn="1"/>
        </p:nvSpPr>
        <p:spPr>
          <a:xfrm>
            <a:off x="4640969" y="294113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25" name="Text Placeholder 17">
            <a:extLst>
              <a:ext uri="{FF2B5EF4-FFF2-40B4-BE49-F238E27FC236}">
                <a16:creationId xmlns:a16="http://schemas.microsoft.com/office/drawing/2014/main" id="{4298F8F5-0870-4B17-7BE0-9614C37F18EF}"/>
              </a:ext>
            </a:extLst>
          </p:cNvPr>
          <p:cNvSpPr>
            <a:spLocks noGrp="1"/>
          </p:cNvSpPr>
          <p:nvPr>
            <p:ph type="body" sz="quarter" idx="53" hasCustomPrompt="1"/>
          </p:nvPr>
        </p:nvSpPr>
        <p:spPr>
          <a:xfrm>
            <a:off x="4586755" y="301040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6" name="Text Placeholder 17">
            <a:extLst>
              <a:ext uri="{FF2B5EF4-FFF2-40B4-BE49-F238E27FC236}">
                <a16:creationId xmlns:a16="http://schemas.microsoft.com/office/drawing/2014/main" id="{0418EEFE-DCB4-E565-2EC3-B545708180D5}"/>
              </a:ext>
            </a:extLst>
          </p:cNvPr>
          <p:cNvSpPr>
            <a:spLocks noGrp="1"/>
          </p:cNvSpPr>
          <p:nvPr>
            <p:ph type="body" sz="quarter" idx="54" hasCustomPrompt="1"/>
          </p:nvPr>
        </p:nvSpPr>
        <p:spPr>
          <a:xfrm>
            <a:off x="4586755" y="336642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27" name="object 4">
            <a:extLst>
              <a:ext uri="{FF2B5EF4-FFF2-40B4-BE49-F238E27FC236}">
                <a16:creationId xmlns:a16="http://schemas.microsoft.com/office/drawing/2014/main" id="{0A986CBC-3C60-AE54-752B-A5458CA6B4E3}"/>
              </a:ext>
            </a:extLst>
          </p:cNvPr>
          <p:cNvSpPr/>
          <p:nvPr userDrawn="1"/>
        </p:nvSpPr>
        <p:spPr>
          <a:xfrm>
            <a:off x="2520972" y="294113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28" name="Text Placeholder 17">
            <a:extLst>
              <a:ext uri="{FF2B5EF4-FFF2-40B4-BE49-F238E27FC236}">
                <a16:creationId xmlns:a16="http://schemas.microsoft.com/office/drawing/2014/main" id="{3DF07658-4D30-053F-F12C-42ED9B2C5DE6}"/>
              </a:ext>
            </a:extLst>
          </p:cNvPr>
          <p:cNvSpPr>
            <a:spLocks noGrp="1"/>
          </p:cNvSpPr>
          <p:nvPr>
            <p:ph type="body" sz="quarter" idx="55" hasCustomPrompt="1"/>
          </p:nvPr>
        </p:nvSpPr>
        <p:spPr>
          <a:xfrm>
            <a:off x="2466758" y="301040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29" name="Text Placeholder 17">
            <a:extLst>
              <a:ext uri="{FF2B5EF4-FFF2-40B4-BE49-F238E27FC236}">
                <a16:creationId xmlns:a16="http://schemas.microsoft.com/office/drawing/2014/main" id="{A9FA31CE-74C7-E387-5B28-12A78D97A944}"/>
              </a:ext>
            </a:extLst>
          </p:cNvPr>
          <p:cNvSpPr>
            <a:spLocks noGrp="1"/>
          </p:cNvSpPr>
          <p:nvPr>
            <p:ph type="body" sz="quarter" idx="56" hasCustomPrompt="1"/>
          </p:nvPr>
        </p:nvSpPr>
        <p:spPr>
          <a:xfrm>
            <a:off x="2466758" y="336642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0" name="object 4">
            <a:extLst>
              <a:ext uri="{FF2B5EF4-FFF2-40B4-BE49-F238E27FC236}">
                <a16:creationId xmlns:a16="http://schemas.microsoft.com/office/drawing/2014/main" id="{97A9BE01-3227-3053-1280-B8E19FD7AAAA}"/>
              </a:ext>
            </a:extLst>
          </p:cNvPr>
          <p:cNvSpPr/>
          <p:nvPr userDrawn="1"/>
        </p:nvSpPr>
        <p:spPr>
          <a:xfrm>
            <a:off x="400976" y="370384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31" name="Text Placeholder 17">
            <a:extLst>
              <a:ext uri="{FF2B5EF4-FFF2-40B4-BE49-F238E27FC236}">
                <a16:creationId xmlns:a16="http://schemas.microsoft.com/office/drawing/2014/main" id="{915A4D7F-76C5-DF2B-47F1-8B06EF5043EA}"/>
              </a:ext>
            </a:extLst>
          </p:cNvPr>
          <p:cNvSpPr>
            <a:spLocks noGrp="1"/>
          </p:cNvSpPr>
          <p:nvPr>
            <p:ph type="body" sz="quarter" idx="57" hasCustomPrompt="1"/>
          </p:nvPr>
        </p:nvSpPr>
        <p:spPr>
          <a:xfrm>
            <a:off x="346762" y="377311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32" name="Text Placeholder 17">
            <a:extLst>
              <a:ext uri="{FF2B5EF4-FFF2-40B4-BE49-F238E27FC236}">
                <a16:creationId xmlns:a16="http://schemas.microsoft.com/office/drawing/2014/main" id="{67100A4F-BB04-AB8A-7DDC-F3781F250372}"/>
              </a:ext>
            </a:extLst>
          </p:cNvPr>
          <p:cNvSpPr>
            <a:spLocks noGrp="1"/>
          </p:cNvSpPr>
          <p:nvPr>
            <p:ph type="body" sz="quarter" idx="58" hasCustomPrompt="1"/>
          </p:nvPr>
        </p:nvSpPr>
        <p:spPr>
          <a:xfrm>
            <a:off x="346762" y="412914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3" name="object 4">
            <a:extLst>
              <a:ext uri="{FF2B5EF4-FFF2-40B4-BE49-F238E27FC236}">
                <a16:creationId xmlns:a16="http://schemas.microsoft.com/office/drawing/2014/main" id="{4FFE260E-48E5-0AFB-AE67-AEC8B0EE278E}"/>
              </a:ext>
            </a:extLst>
          </p:cNvPr>
          <p:cNvSpPr/>
          <p:nvPr userDrawn="1"/>
        </p:nvSpPr>
        <p:spPr>
          <a:xfrm>
            <a:off x="4640969" y="370384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34" name="Text Placeholder 17">
            <a:extLst>
              <a:ext uri="{FF2B5EF4-FFF2-40B4-BE49-F238E27FC236}">
                <a16:creationId xmlns:a16="http://schemas.microsoft.com/office/drawing/2014/main" id="{71416CC9-F354-C91E-60A0-B848DA660B06}"/>
              </a:ext>
            </a:extLst>
          </p:cNvPr>
          <p:cNvSpPr>
            <a:spLocks noGrp="1"/>
          </p:cNvSpPr>
          <p:nvPr>
            <p:ph type="body" sz="quarter" idx="59" hasCustomPrompt="1"/>
          </p:nvPr>
        </p:nvSpPr>
        <p:spPr>
          <a:xfrm>
            <a:off x="4586755" y="377311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35" name="Text Placeholder 17">
            <a:extLst>
              <a:ext uri="{FF2B5EF4-FFF2-40B4-BE49-F238E27FC236}">
                <a16:creationId xmlns:a16="http://schemas.microsoft.com/office/drawing/2014/main" id="{FA68181A-2679-C174-FF27-85F995B1DE1D}"/>
              </a:ext>
            </a:extLst>
          </p:cNvPr>
          <p:cNvSpPr>
            <a:spLocks noGrp="1"/>
          </p:cNvSpPr>
          <p:nvPr>
            <p:ph type="body" sz="quarter" idx="60" hasCustomPrompt="1"/>
          </p:nvPr>
        </p:nvSpPr>
        <p:spPr>
          <a:xfrm>
            <a:off x="4586755" y="412914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6" name="object 4">
            <a:extLst>
              <a:ext uri="{FF2B5EF4-FFF2-40B4-BE49-F238E27FC236}">
                <a16:creationId xmlns:a16="http://schemas.microsoft.com/office/drawing/2014/main" id="{83551CF6-17E8-5D7E-117A-3593285790AF}"/>
              </a:ext>
            </a:extLst>
          </p:cNvPr>
          <p:cNvSpPr/>
          <p:nvPr userDrawn="1"/>
        </p:nvSpPr>
        <p:spPr>
          <a:xfrm>
            <a:off x="2520972" y="3703845"/>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37" name="Text Placeholder 17">
            <a:extLst>
              <a:ext uri="{FF2B5EF4-FFF2-40B4-BE49-F238E27FC236}">
                <a16:creationId xmlns:a16="http://schemas.microsoft.com/office/drawing/2014/main" id="{1FF20337-0B1C-FD5A-8E5E-AFED72ED333A}"/>
              </a:ext>
            </a:extLst>
          </p:cNvPr>
          <p:cNvSpPr>
            <a:spLocks noGrp="1"/>
          </p:cNvSpPr>
          <p:nvPr>
            <p:ph type="body" sz="quarter" idx="61" hasCustomPrompt="1"/>
          </p:nvPr>
        </p:nvSpPr>
        <p:spPr>
          <a:xfrm>
            <a:off x="2466758" y="3773117"/>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38" name="Text Placeholder 17">
            <a:extLst>
              <a:ext uri="{FF2B5EF4-FFF2-40B4-BE49-F238E27FC236}">
                <a16:creationId xmlns:a16="http://schemas.microsoft.com/office/drawing/2014/main" id="{3CB42C99-8507-DF77-02EB-616DAC220A5C}"/>
              </a:ext>
            </a:extLst>
          </p:cNvPr>
          <p:cNvSpPr>
            <a:spLocks noGrp="1"/>
          </p:cNvSpPr>
          <p:nvPr>
            <p:ph type="body" sz="quarter" idx="62" hasCustomPrompt="1"/>
          </p:nvPr>
        </p:nvSpPr>
        <p:spPr>
          <a:xfrm>
            <a:off x="2466758" y="4129141"/>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39" name="object 4">
            <a:extLst>
              <a:ext uri="{FF2B5EF4-FFF2-40B4-BE49-F238E27FC236}">
                <a16:creationId xmlns:a16="http://schemas.microsoft.com/office/drawing/2014/main" id="{FCBA0309-5873-C8E1-8180-9D6AACE76D02}"/>
              </a:ext>
            </a:extLst>
          </p:cNvPr>
          <p:cNvSpPr/>
          <p:nvPr userDrawn="1"/>
        </p:nvSpPr>
        <p:spPr>
          <a:xfrm>
            <a:off x="400976" y="445877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0" name="Text Placeholder 17">
            <a:extLst>
              <a:ext uri="{FF2B5EF4-FFF2-40B4-BE49-F238E27FC236}">
                <a16:creationId xmlns:a16="http://schemas.microsoft.com/office/drawing/2014/main" id="{F6C67FE6-800D-171B-E44F-320FDBDCCDF6}"/>
              </a:ext>
            </a:extLst>
          </p:cNvPr>
          <p:cNvSpPr>
            <a:spLocks noGrp="1"/>
          </p:cNvSpPr>
          <p:nvPr>
            <p:ph type="body" sz="quarter" idx="63" hasCustomPrompt="1"/>
          </p:nvPr>
        </p:nvSpPr>
        <p:spPr>
          <a:xfrm>
            <a:off x="346762" y="452804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41" name="Text Placeholder 17">
            <a:extLst>
              <a:ext uri="{FF2B5EF4-FFF2-40B4-BE49-F238E27FC236}">
                <a16:creationId xmlns:a16="http://schemas.microsoft.com/office/drawing/2014/main" id="{5B834A11-CB41-0BC6-AB9E-01FA408D5B6E}"/>
              </a:ext>
            </a:extLst>
          </p:cNvPr>
          <p:cNvSpPr>
            <a:spLocks noGrp="1"/>
          </p:cNvSpPr>
          <p:nvPr>
            <p:ph type="body" sz="quarter" idx="64" hasCustomPrompt="1"/>
          </p:nvPr>
        </p:nvSpPr>
        <p:spPr>
          <a:xfrm>
            <a:off x="346762" y="488406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42" name="object 4">
            <a:extLst>
              <a:ext uri="{FF2B5EF4-FFF2-40B4-BE49-F238E27FC236}">
                <a16:creationId xmlns:a16="http://schemas.microsoft.com/office/drawing/2014/main" id="{112E10F7-7E22-831E-1879-1FBE20649A3A}"/>
              </a:ext>
            </a:extLst>
          </p:cNvPr>
          <p:cNvSpPr/>
          <p:nvPr userDrawn="1"/>
        </p:nvSpPr>
        <p:spPr>
          <a:xfrm>
            <a:off x="4640969" y="445877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3" name="Text Placeholder 17">
            <a:extLst>
              <a:ext uri="{FF2B5EF4-FFF2-40B4-BE49-F238E27FC236}">
                <a16:creationId xmlns:a16="http://schemas.microsoft.com/office/drawing/2014/main" id="{1732BBA8-4189-F3AE-869E-10F6BB3D6D78}"/>
              </a:ext>
            </a:extLst>
          </p:cNvPr>
          <p:cNvSpPr>
            <a:spLocks noGrp="1"/>
          </p:cNvSpPr>
          <p:nvPr>
            <p:ph type="body" sz="quarter" idx="65" hasCustomPrompt="1"/>
          </p:nvPr>
        </p:nvSpPr>
        <p:spPr>
          <a:xfrm>
            <a:off x="4586755" y="452804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44" name="Text Placeholder 17">
            <a:extLst>
              <a:ext uri="{FF2B5EF4-FFF2-40B4-BE49-F238E27FC236}">
                <a16:creationId xmlns:a16="http://schemas.microsoft.com/office/drawing/2014/main" id="{12DC00F4-83AA-A794-998F-2AFA8FB04877}"/>
              </a:ext>
            </a:extLst>
          </p:cNvPr>
          <p:cNvSpPr>
            <a:spLocks noGrp="1"/>
          </p:cNvSpPr>
          <p:nvPr>
            <p:ph type="body" sz="quarter" idx="66" hasCustomPrompt="1"/>
          </p:nvPr>
        </p:nvSpPr>
        <p:spPr>
          <a:xfrm>
            <a:off x="4586755" y="488406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45" name="object 4">
            <a:extLst>
              <a:ext uri="{FF2B5EF4-FFF2-40B4-BE49-F238E27FC236}">
                <a16:creationId xmlns:a16="http://schemas.microsoft.com/office/drawing/2014/main" id="{FEC6DE75-0082-125C-91FD-1041859A0E74}"/>
              </a:ext>
            </a:extLst>
          </p:cNvPr>
          <p:cNvSpPr/>
          <p:nvPr userDrawn="1"/>
        </p:nvSpPr>
        <p:spPr>
          <a:xfrm>
            <a:off x="2520972" y="445877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6" name="Text Placeholder 17">
            <a:extLst>
              <a:ext uri="{FF2B5EF4-FFF2-40B4-BE49-F238E27FC236}">
                <a16:creationId xmlns:a16="http://schemas.microsoft.com/office/drawing/2014/main" id="{8B7A39BD-8FF0-4369-A807-40A833BF1A54}"/>
              </a:ext>
            </a:extLst>
          </p:cNvPr>
          <p:cNvSpPr>
            <a:spLocks noGrp="1"/>
          </p:cNvSpPr>
          <p:nvPr>
            <p:ph type="body" sz="quarter" idx="67" hasCustomPrompt="1"/>
          </p:nvPr>
        </p:nvSpPr>
        <p:spPr>
          <a:xfrm>
            <a:off x="2466758" y="4528041"/>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47" name="Text Placeholder 17">
            <a:extLst>
              <a:ext uri="{FF2B5EF4-FFF2-40B4-BE49-F238E27FC236}">
                <a16:creationId xmlns:a16="http://schemas.microsoft.com/office/drawing/2014/main" id="{3D194E3C-6B97-388C-9DF7-69E926D0B257}"/>
              </a:ext>
            </a:extLst>
          </p:cNvPr>
          <p:cNvSpPr>
            <a:spLocks noGrp="1"/>
          </p:cNvSpPr>
          <p:nvPr>
            <p:ph type="body" sz="quarter" idx="68" hasCustomPrompt="1"/>
          </p:nvPr>
        </p:nvSpPr>
        <p:spPr>
          <a:xfrm>
            <a:off x="2466758" y="4884066"/>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48" name="object 4">
            <a:extLst>
              <a:ext uri="{FF2B5EF4-FFF2-40B4-BE49-F238E27FC236}">
                <a16:creationId xmlns:a16="http://schemas.microsoft.com/office/drawing/2014/main" id="{6ED950AE-4303-0BA6-F51C-C506270E517D}"/>
              </a:ext>
            </a:extLst>
          </p:cNvPr>
          <p:cNvSpPr/>
          <p:nvPr userDrawn="1"/>
        </p:nvSpPr>
        <p:spPr>
          <a:xfrm>
            <a:off x="400976" y="5221483"/>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49" name="Text Placeholder 17">
            <a:extLst>
              <a:ext uri="{FF2B5EF4-FFF2-40B4-BE49-F238E27FC236}">
                <a16:creationId xmlns:a16="http://schemas.microsoft.com/office/drawing/2014/main" id="{7351B34F-ADBD-DEBA-4C79-AD52F3D58466}"/>
              </a:ext>
            </a:extLst>
          </p:cNvPr>
          <p:cNvSpPr>
            <a:spLocks noGrp="1"/>
          </p:cNvSpPr>
          <p:nvPr>
            <p:ph type="body" sz="quarter" idx="69" hasCustomPrompt="1"/>
          </p:nvPr>
        </p:nvSpPr>
        <p:spPr>
          <a:xfrm>
            <a:off x="346762" y="5290755"/>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0" name="Text Placeholder 17">
            <a:extLst>
              <a:ext uri="{FF2B5EF4-FFF2-40B4-BE49-F238E27FC236}">
                <a16:creationId xmlns:a16="http://schemas.microsoft.com/office/drawing/2014/main" id="{1F246A30-9274-7CB7-FCFB-6D66DE23992D}"/>
              </a:ext>
            </a:extLst>
          </p:cNvPr>
          <p:cNvSpPr>
            <a:spLocks noGrp="1"/>
          </p:cNvSpPr>
          <p:nvPr>
            <p:ph type="body" sz="quarter" idx="70" hasCustomPrompt="1"/>
          </p:nvPr>
        </p:nvSpPr>
        <p:spPr>
          <a:xfrm>
            <a:off x="346762" y="564678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51" name="object 4">
            <a:extLst>
              <a:ext uri="{FF2B5EF4-FFF2-40B4-BE49-F238E27FC236}">
                <a16:creationId xmlns:a16="http://schemas.microsoft.com/office/drawing/2014/main" id="{744B5E81-918E-82E3-6C22-AB169FF4F1F8}"/>
              </a:ext>
            </a:extLst>
          </p:cNvPr>
          <p:cNvSpPr/>
          <p:nvPr userDrawn="1"/>
        </p:nvSpPr>
        <p:spPr>
          <a:xfrm>
            <a:off x="4640969" y="5221483"/>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52" name="Text Placeholder 17">
            <a:extLst>
              <a:ext uri="{FF2B5EF4-FFF2-40B4-BE49-F238E27FC236}">
                <a16:creationId xmlns:a16="http://schemas.microsoft.com/office/drawing/2014/main" id="{09F87BA4-FFF7-BFDA-A7BC-EDD1E5521CF1}"/>
              </a:ext>
            </a:extLst>
          </p:cNvPr>
          <p:cNvSpPr>
            <a:spLocks noGrp="1"/>
          </p:cNvSpPr>
          <p:nvPr>
            <p:ph type="body" sz="quarter" idx="71" hasCustomPrompt="1"/>
          </p:nvPr>
        </p:nvSpPr>
        <p:spPr>
          <a:xfrm>
            <a:off x="4586755" y="5290755"/>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3" name="Text Placeholder 17">
            <a:extLst>
              <a:ext uri="{FF2B5EF4-FFF2-40B4-BE49-F238E27FC236}">
                <a16:creationId xmlns:a16="http://schemas.microsoft.com/office/drawing/2014/main" id="{E90CD87E-829D-6AB1-9616-41D0A44E1405}"/>
              </a:ext>
            </a:extLst>
          </p:cNvPr>
          <p:cNvSpPr>
            <a:spLocks noGrp="1"/>
          </p:cNvSpPr>
          <p:nvPr>
            <p:ph type="body" sz="quarter" idx="72" hasCustomPrompt="1"/>
          </p:nvPr>
        </p:nvSpPr>
        <p:spPr>
          <a:xfrm>
            <a:off x="4586755" y="564678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54" name="object 4">
            <a:extLst>
              <a:ext uri="{FF2B5EF4-FFF2-40B4-BE49-F238E27FC236}">
                <a16:creationId xmlns:a16="http://schemas.microsoft.com/office/drawing/2014/main" id="{24B68283-AEF4-3A34-A2AF-5BBFDD292C63}"/>
              </a:ext>
            </a:extLst>
          </p:cNvPr>
          <p:cNvSpPr/>
          <p:nvPr userDrawn="1"/>
        </p:nvSpPr>
        <p:spPr>
          <a:xfrm>
            <a:off x="2520972" y="5221483"/>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55" name="Text Placeholder 17">
            <a:extLst>
              <a:ext uri="{FF2B5EF4-FFF2-40B4-BE49-F238E27FC236}">
                <a16:creationId xmlns:a16="http://schemas.microsoft.com/office/drawing/2014/main" id="{8E2D1032-BB6D-C171-F793-7D2C1C3F9963}"/>
              </a:ext>
            </a:extLst>
          </p:cNvPr>
          <p:cNvSpPr>
            <a:spLocks noGrp="1"/>
          </p:cNvSpPr>
          <p:nvPr>
            <p:ph type="body" sz="quarter" idx="73" hasCustomPrompt="1"/>
          </p:nvPr>
        </p:nvSpPr>
        <p:spPr>
          <a:xfrm>
            <a:off x="2466758" y="5290755"/>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6" name="Text Placeholder 17">
            <a:extLst>
              <a:ext uri="{FF2B5EF4-FFF2-40B4-BE49-F238E27FC236}">
                <a16:creationId xmlns:a16="http://schemas.microsoft.com/office/drawing/2014/main" id="{E3D5BD07-86D6-0063-6F05-49FDFE1F90CF}"/>
              </a:ext>
            </a:extLst>
          </p:cNvPr>
          <p:cNvSpPr>
            <a:spLocks noGrp="1"/>
          </p:cNvSpPr>
          <p:nvPr>
            <p:ph type="body" sz="quarter" idx="74" hasCustomPrompt="1"/>
          </p:nvPr>
        </p:nvSpPr>
        <p:spPr>
          <a:xfrm>
            <a:off x="2466758" y="5646780"/>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57" name="object 4">
            <a:extLst>
              <a:ext uri="{FF2B5EF4-FFF2-40B4-BE49-F238E27FC236}">
                <a16:creationId xmlns:a16="http://schemas.microsoft.com/office/drawing/2014/main" id="{9BCEA530-B62E-E1FC-ABB1-9F0D51E4CDC7}"/>
              </a:ext>
            </a:extLst>
          </p:cNvPr>
          <p:cNvSpPr/>
          <p:nvPr userDrawn="1"/>
        </p:nvSpPr>
        <p:spPr>
          <a:xfrm>
            <a:off x="400976" y="6009127"/>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58" name="Text Placeholder 17">
            <a:extLst>
              <a:ext uri="{FF2B5EF4-FFF2-40B4-BE49-F238E27FC236}">
                <a16:creationId xmlns:a16="http://schemas.microsoft.com/office/drawing/2014/main" id="{2FC020BE-FA3F-7FCB-F435-70E0BF373E47}"/>
              </a:ext>
            </a:extLst>
          </p:cNvPr>
          <p:cNvSpPr>
            <a:spLocks noGrp="1"/>
          </p:cNvSpPr>
          <p:nvPr>
            <p:ph type="body" sz="quarter" idx="75" hasCustomPrompt="1"/>
          </p:nvPr>
        </p:nvSpPr>
        <p:spPr>
          <a:xfrm>
            <a:off x="346762" y="6078399"/>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59" name="Text Placeholder 17">
            <a:extLst>
              <a:ext uri="{FF2B5EF4-FFF2-40B4-BE49-F238E27FC236}">
                <a16:creationId xmlns:a16="http://schemas.microsoft.com/office/drawing/2014/main" id="{AA873C6B-A97D-7C06-A4DB-7F1EC59FE47A}"/>
              </a:ext>
            </a:extLst>
          </p:cNvPr>
          <p:cNvSpPr>
            <a:spLocks noGrp="1"/>
          </p:cNvSpPr>
          <p:nvPr>
            <p:ph type="body" sz="quarter" idx="76" hasCustomPrompt="1"/>
          </p:nvPr>
        </p:nvSpPr>
        <p:spPr>
          <a:xfrm>
            <a:off x="346762" y="6434423"/>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0" name="object 4">
            <a:extLst>
              <a:ext uri="{FF2B5EF4-FFF2-40B4-BE49-F238E27FC236}">
                <a16:creationId xmlns:a16="http://schemas.microsoft.com/office/drawing/2014/main" id="{F2BC93F0-6FC1-BEEC-3BBF-8BDDE2650012}"/>
              </a:ext>
            </a:extLst>
          </p:cNvPr>
          <p:cNvSpPr/>
          <p:nvPr userDrawn="1"/>
        </p:nvSpPr>
        <p:spPr>
          <a:xfrm>
            <a:off x="4640969" y="6009127"/>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61" name="Text Placeholder 17">
            <a:extLst>
              <a:ext uri="{FF2B5EF4-FFF2-40B4-BE49-F238E27FC236}">
                <a16:creationId xmlns:a16="http://schemas.microsoft.com/office/drawing/2014/main" id="{E2CF6F32-5E9B-9A3D-F86C-249DEC5E4E3E}"/>
              </a:ext>
            </a:extLst>
          </p:cNvPr>
          <p:cNvSpPr>
            <a:spLocks noGrp="1"/>
          </p:cNvSpPr>
          <p:nvPr>
            <p:ph type="body" sz="quarter" idx="77" hasCustomPrompt="1"/>
          </p:nvPr>
        </p:nvSpPr>
        <p:spPr>
          <a:xfrm>
            <a:off x="4586755" y="6078399"/>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62" name="Text Placeholder 17">
            <a:extLst>
              <a:ext uri="{FF2B5EF4-FFF2-40B4-BE49-F238E27FC236}">
                <a16:creationId xmlns:a16="http://schemas.microsoft.com/office/drawing/2014/main" id="{92DB496C-2AB1-24CE-6C26-85773BDB6398}"/>
              </a:ext>
            </a:extLst>
          </p:cNvPr>
          <p:cNvSpPr>
            <a:spLocks noGrp="1"/>
          </p:cNvSpPr>
          <p:nvPr>
            <p:ph type="body" sz="quarter" idx="78" hasCustomPrompt="1"/>
          </p:nvPr>
        </p:nvSpPr>
        <p:spPr>
          <a:xfrm>
            <a:off x="4586755" y="6434423"/>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3" name="object 4">
            <a:extLst>
              <a:ext uri="{FF2B5EF4-FFF2-40B4-BE49-F238E27FC236}">
                <a16:creationId xmlns:a16="http://schemas.microsoft.com/office/drawing/2014/main" id="{5ADA717E-D7BB-2342-730E-77CDB523255F}"/>
              </a:ext>
            </a:extLst>
          </p:cNvPr>
          <p:cNvSpPr/>
          <p:nvPr userDrawn="1"/>
        </p:nvSpPr>
        <p:spPr>
          <a:xfrm>
            <a:off x="2520972" y="6009127"/>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64" name="Text Placeholder 17">
            <a:extLst>
              <a:ext uri="{FF2B5EF4-FFF2-40B4-BE49-F238E27FC236}">
                <a16:creationId xmlns:a16="http://schemas.microsoft.com/office/drawing/2014/main" id="{6C412217-91FC-10BD-F3BE-637D7C923A22}"/>
              </a:ext>
            </a:extLst>
          </p:cNvPr>
          <p:cNvSpPr>
            <a:spLocks noGrp="1"/>
          </p:cNvSpPr>
          <p:nvPr>
            <p:ph type="body" sz="quarter" idx="79" hasCustomPrompt="1"/>
          </p:nvPr>
        </p:nvSpPr>
        <p:spPr>
          <a:xfrm>
            <a:off x="2466758" y="6078399"/>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65" name="Text Placeholder 17">
            <a:extLst>
              <a:ext uri="{FF2B5EF4-FFF2-40B4-BE49-F238E27FC236}">
                <a16:creationId xmlns:a16="http://schemas.microsoft.com/office/drawing/2014/main" id="{C1086A6F-292F-7F56-FD07-9E533A523D31}"/>
              </a:ext>
            </a:extLst>
          </p:cNvPr>
          <p:cNvSpPr>
            <a:spLocks noGrp="1"/>
          </p:cNvSpPr>
          <p:nvPr>
            <p:ph type="body" sz="quarter" idx="80" hasCustomPrompt="1"/>
          </p:nvPr>
        </p:nvSpPr>
        <p:spPr>
          <a:xfrm>
            <a:off x="2466758" y="6434423"/>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6" name="object 4">
            <a:extLst>
              <a:ext uri="{FF2B5EF4-FFF2-40B4-BE49-F238E27FC236}">
                <a16:creationId xmlns:a16="http://schemas.microsoft.com/office/drawing/2014/main" id="{2C3BDD30-C407-74FA-1167-6345CDBA8F85}"/>
              </a:ext>
            </a:extLst>
          </p:cNvPr>
          <p:cNvSpPr/>
          <p:nvPr userDrawn="1"/>
        </p:nvSpPr>
        <p:spPr>
          <a:xfrm>
            <a:off x="400976" y="677184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67" name="Text Placeholder 17">
            <a:extLst>
              <a:ext uri="{FF2B5EF4-FFF2-40B4-BE49-F238E27FC236}">
                <a16:creationId xmlns:a16="http://schemas.microsoft.com/office/drawing/2014/main" id="{8C630454-9775-002C-B96B-89756CD7DB90}"/>
              </a:ext>
            </a:extLst>
          </p:cNvPr>
          <p:cNvSpPr>
            <a:spLocks noGrp="1"/>
          </p:cNvSpPr>
          <p:nvPr>
            <p:ph type="body" sz="quarter" idx="81" hasCustomPrompt="1"/>
          </p:nvPr>
        </p:nvSpPr>
        <p:spPr>
          <a:xfrm>
            <a:off x="346762" y="6841112"/>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68" name="Text Placeholder 17">
            <a:extLst>
              <a:ext uri="{FF2B5EF4-FFF2-40B4-BE49-F238E27FC236}">
                <a16:creationId xmlns:a16="http://schemas.microsoft.com/office/drawing/2014/main" id="{1B1ED925-156A-C137-526F-B69D81924BC3}"/>
              </a:ext>
            </a:extLst>
          </p:cNvPr>
          <p:cNvSpPr>
            <a:spLocks noGrp="1"/>
          </p:cNvSpPr>
          <p:nvPr>
            <p:ph type="body" sz="quarter" idx="82" hasCustomPrompt="1"/>
          </p:nvPr>
        </p:nvSpPr>
        <p:spPr>
          <a:xfrm>
            <a:off x="346762" y="7197137"/>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69" name="object 4">
            <a:extLst>
              <a:ext uri="{FF2B5EF4-FFF2-40B4-BE49-F238E27FC236}">
                <a16:creationId xmlns:a16="http://schemas.microsoft.com/office/drawing/2014/main" id="{B56E85BD-C233-A574-ACB8-D14DFB336A07}"/>
              </a:ext>
            </a:extLst>
          </p:cNvPr>
          <p:cNvSpPr/>
          <p:nvPr userDrawn="1"/>
        </p:nvSpPr>
        <p:spPr>
          <a:xfrm>
            <a:off x="4640969" y="677184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0" name="Text Placeholder 17">
            <a:extLst>
              <a:ext uri="{FF2B5EF4-FFF2-40B4-BE49-F238E27FC236}">
                <a16:creationId xmlns:a16="http://schemas.microsoft.com/office/drawing/2014/main" id="{BCE40740-0F90-F094-FBAC-76F4562BE7E5}"/>
              </a:ext>
            </a:extLst>
          </p:cNvPr>
          <p:cNvSpPr>
            <a:spLocks noGrp="1"/>
          </p:cNvSpPr>
          <p:nvPr>
            <p:ph type="body" sz="quarter" idx="83" hasCustomPrompt="1"/>
          </p:nvPr>
        </p:nvSpPr>
        <p:spPr>
          <a:xfrm>
            <a:off x="4586755" y="6841112"/>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71" name="Text Placeholder 17">
            <a:extLst>
              <a:ext uri="{FF2B5EF4-FFF2-40B4-BE49-F238E27FC236}">
                <a16:creationId xmlns:a16="http://schemas.microsoft.com/office/drawing/2014/main" id="{FB2ED892-DBD0-683A-DFAB-6E90800EF990}"/>
              </a:ext>
            </a:extLst>
          </p:cNvPr>
          <p:cNvSpPr>
            <a:spLocks noGrp="1"/>
          </p:cNvSpPr>
          <p:nvPr>
            <p:ph type="body" sz="quarter" idx="84" hasCustomPrompt="1"/>
          </p:nvPr>
        </p:nvSpPr>
        <p:spPr>
          <a:xfrm>
            <a:off x="4586755" y="7197137"/>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72" name="object 4">
            <a:extLst>
              <a:ext uri="{FF2B5EF4-FFF2-40B4-BE49-F238E27FC236}">
                <a16:creationId xmlns:a16="http://schemas.microsoft.com/office/drawing/2014/main" id="{9E715849-2550-EB7E-F2FA-BE121B86BA93}"/>
              </a:ext>
            </a:extLst>
          </p:cNvPr>
          <p:cNvSpPr/>
          <p:nvPr userDrawn="1"/>
        </p:nvSpPr>
        <p:spPr>
          <a:xfrm>
            <a:off x="2520972" y="6771840"/>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3" name="Text Placeholder 17">
            <a:extLst>
              <a:ext uri="{FF2B5EF4-FFF2-40B4-BE49-F238E27FC236}">
                <a16:creationId xmlns:a16="http://schemas.microsoft.com/office/drawing/2014/main" id="{64E23742-C6EA-5A68-4B56-350557BEF0F0}"/>
              </a:ext>
            </a:extLst>
          </p:cNvPr>
          <p:cNvSpPr>
            <a:spLocks noGrp="1"/>
          </p:cNvSpPr>
          <p:nvPr>
            <p:ph type="body" sz="quarter" idx="85" hasCustomPrompt="1"/>
          </p:nvPr>
        </p:nvSpPr>
        <p:spPr>
          <a:xfrm>
            <a:off x="2466758" y="6841112"/>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74" name="Text Placeholder 17">
            <a:extLst>
              <a:ext uri="{FF2B5EF4-FFF2-40B4-BE49-F238E27FC236}">
                <a16:creationId xmlns:a16="http://schemas.microsoft.com/office/drawing/2014/main" id="{5AEC63E6-37DC-D511-D196-B2E2881C2D7B}"/>
              </a:ext>
            </a:extLst>
          </p:cNvPr>
          <p:cNvSpPr>
            <a:spLocks noGrp="1"/>
          </p:cNvSpPr>
          <p:nvPr>
            <p:ph type="body" sz="quarter" idx="86" hasCustomPrompt="1"/>
          </p:nvPr>
        </p:nvSpPr>
        <p:spPr>
          <a:xfrm>
            <a:off x="2466758" y="7197137"/>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75" name="object 4">
            <a:extLst>
              <a:ext uri="{FF2B5EF4-FFF2-40B4-BE49-F238E27FC236}">
                <a16:creationId xmlns:a16="http://schemas.microsoft.com/office/drawing/2014/main" id="{A49CE10C-C6DD-C8D0-C823-DCFD82CC875B}"/>
              </a:ext>
            </a:extLst>
          </p:cNvPr>
          <p:cNvSpPr/>
          <p:nvPr userDrawn="1"/>
        </p:nvSpPr>
        <p:spPr>
          <a:xfrm>
            <a:off x="400976" y="754499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6" name="Text Placeholder 17">
            <a:extLst>
              <a:ext uri="{FF2B5EF4-FFF2-40B4-BE49-F238E27FC236}">
                <a16:creationId xmlns:a16="http://schemas.microsoft.com/office/drawing/2014/main" id="{2546C60D-07C2-C919-CE62-4EC36A2CFCFD}"/>
              </a:ext>
            </a:extLst>
          </p:cNvPr>
          <p:cNvSpPr>
            <a:spLocks noGrp="1"/>
          </p:cNvSpPr>
          <p:nvPr>
            <p:ph type="body" sz="quarter" idx="87" hasCustomPrompt="1"/>
          </p:nvPr>
        </p:nvSpPr>
        <p:spPr>
          <a:xfrm>
            <a:off x="346762" y="761426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77" name="Text Placeholder 17">
            <a:extLst>
              <a:ext uri="{FF2B5EF4-FFF2-40B4-BE49-F238E27FC236}">
                <a16:creationId xmlns:a16="http://schemas.microsoft.com/office/drawing/2014/main" id="{2A9F8588-B9D9-11E8-9AAE-7CEBFC71BF41}"/>
              </a:ext>
            </a:extLst>
          </p:cNvPr>
          <p:cNvSpPr>
            <a:spLocks noGrp="1"/>
          </p:cNvSpPr>
          <p:nvPr>
            <p:ph type="body" sz="quarter" idx="88" hasCustomPrompt="1"/>
          </p:nvPr>
        </p:nvSpPr>
        <p:spPr>
          <a:xfrm>
            <a:off x="346762" y="797028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78" name="object 4">
            <a:extLst>
              <a:ext uri="{FF2B5EF4-FFF2-40B4-BE49-F238E27FC236}">
                <a16:creationId xmlns:a16="http://schemas.microsoft.com/office/drawing/2014/main" id="{9F7C3E69-19CB-37BF-E12F-7A2F0CECE90F}"/>
              </a:ext>
            </a:extLst>
          </p:cNvPr>
          <p:cNvSpPr/>
          <p:nvPr userDrawn="1"/>
        </p:nvSpPr>
        <p:spPr>
          <a:xfrm>
            <a:off x="4640969" y="754499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79" name="Text Placeholder 17">
            <a:extLst>
              <a:ext uri="{FF2B5EF4-FFF2-40B4-BE49-F238E27FC236}">
                <a16:creationId xmlns:a16="http://schemas.microsoft.com/office/drawing/2014/main" id="{0FEF2A2E-053A-8D2D-CE31-804D8CA298BA}"/>
              </a:ext>
            </a:extLst>
          </p:cNvPr>
          <p:cNvSpPr>
            <a:spLocks noGrp="1"/>
          </p:cNvSpPr>
          <p:nvPr>
            <p:ph type="body" sz="quarter" idx="89" hasCustomPrompt="1"/>
          </p:nvPr>
        </p:nvSpPr>
        <p:spPr>
          <a:xfrm>
            <a:off x="4586755" y="761426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80" name="Text Placeholder 17">
            <a:extLst>
              <a:ext uri="{FF2B5EF4-FFF2-40B4-BE49-F238E27FC236}">
                <a16:creationId xmlns:a16="http://schemas.microsoft.com/office/drawing/2014/main" id="{6729AD7C-4125-3D1E-0EE1-20D2DE331A74}"/>
              </a:ext>
            </a:extLst>
          </p:cNvPr>
          <p:cNvSpPr>
            <a:spLocks noGrp="1"/>
          </p:cNvSpPr>
          <p:nvPr>
            <p:ph type="body" sz="quarter" idx="90" hasCustomPrompt="1"/>
          </p:nvPr>
        </p:nvSpPr>
        <p:spPr>
          <a:xfrm>
            <a:off x="4586755" y="797028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
        <p:nvSpPr>
          <p:cNvPr id="281" name="object 4">
            <a:extLst>
              <a:ext uri="{FF2B5EF4-FFF2-40B4-BE49-F238E27FC236}">
                <a16:creationId xmlns:a16="http://schemas.microsoft.com/office/drawing/2014/main" id="{576A1D27-FEAB-B23F-15DD-B5D94BE6F158}"/>
              </a:ext>
            </a:extLst>
          </p:cNvPr>
          <p:cNvSpPr/>
          <p:nvPr userDrawn="1"/>
        </p:nvSpPr>
        <p:spPr>
          <a:xfrm>
            <a:off x="2520972" y="7544991"/>
            <a:ext cx="283557" cy="48530"/>
          </a:xfrm>
          <a:custGeom>
            <a:avLst/>
            <a:gdLst/>
            <a:ahLst/>
            <a:cxnLst/>
            <a:rect l="l" t="t" r="r" b="b"/>
            <a:pathLst>
              <a:path w="20104100">
                <a:moveTo>
                  <a:pt x="0" y="0"/>
                </a:moveTo>
                <a:lnTo>
                  <a:pt x="20104099" y="0"/>
                </a:lnTo>
              </a:path>
            </a:pathLst>
          </a:custGeom>
          <a:ln w="7853">
            <a:solidFill>
              <a:srgbClr val="D6B12F"/>
            </a:solidFill>
          </a:ln>
        </p:spPr>
        <p:txBody>
          <a:bodyPr wrap="square" lIns="0" tIns="0" rIns="0" bIns="0" rtlCol="0"/>
          <a:lstStyle/>
          <a:p>
            <a:endParaRPr sz="1588" dirty="0"/>
          </a:p>
        </p:txBody>
      </p:sp>
      <p:sp>
        <p:nvSpPr>
          <p:cNvPr id="282" name="Text Placeholder 17">
            <a:extLst>
              <a:ext uri="{FF2B5EF4-FFF2-40B4-BE49-F238E27FC236}">
                <a16:creationId xmlns:a16="http://schemas.microsoft.com/office/drawing/2014/main" id="{DE87B8C4-CFEC-6A32-5FD6-F3A3D2BFDECA}"/>
              </a:ext>
            </a:extLst>
          </p:cNvPr>
          <p:cNvSpPr>
            <a:spLocks noGrp="1"/>
          </p:cNvSpPr>
          <p:nvPr>
            <p:ph type="body" sz="quarter" idx="91" hasCustomPrompt="1"/>
          </p:nvPr>
        </p:nvSpPr>
        <p:spPr>
          <a:xfrm>
            <a:off x="2466758" y="7614263"/>
            <a:ext cx="1811184" cy="266001"/>
          </a:xfrm>
          <a:prstGeom prst="rect">
            <a:avLst/>
          </a:prstGeom>
        </p:spPr>
        <p:txBody>
          <a:bodyPr/>
          <a:lstStyle>
            <a:lvl1pPr marL="0" indent="0">
              <a:lnSpc>
                <a:spcPct val="100000"/>
              </a:lnSpc>
              <a:buNone/>
              <a:defRPr sz="971">
                <a:latin typeface="Schnyder Wide S Light" pitchFamily="2" charset="77"/>
              </a:defRPr>
            </a:lvl1pPr>
            <a:lvl3pPr marL="605150" indent="0">
              <a:buNone/>
              <a:defRPr/>
            </a:lvl3pPr>
            <a:lvl5pPr marL="1210300" indent="0">
              <a:buNone/>
              <a:defRPr/>
            </a:lvl5pPr>
          </a:lstStyle>
          <a:p>
            <a:pPr lvl="0"/>
            <a:r>
              <a:rPr lang="en-US" dirty="0"/>
              <a:t>Name, Credentials</a:t>
            </a:r>
          </a:p>
        </p:txBody>
      </p:sp>
      <p:sp>
        <p:nvSpPr>
          <p:cNvPr id="283" name="Text Placeholder 17">
            <a:extLst>
              <a:ext uri="{FF2B5EF4-FFF2-40B4-BE49-F238E27FC236}">
                <a16:creationId xmlns:a16="http://schemas.microsoft.com/office/drawing/2014/main" id="{93621423-5F45-4EE8-C921-CF163DD530A8}"/>
              </a:ext>
            </a:extLst>
          </p:cNvPr>
          <p:cNvSpPr>
            <a:spLocks noGrp="1"/>
          </p:cNvSpPr>
          <p:nvPr>
            <p:ph type="body" sz="quarter" idx="92" hasCustomPrompt="1"/>
          </p:nvPr>
        </p:nvSpPr>
        <p:spPr>
          <a:xfrm>
            <a:off x="2466758" y="7970288"/>
            <a:ext cx="1811184" cy="263470"/>
          </a:xfrm>
          <a:prstGeom prst="rect">
            <a:avLst/>
          </a:prstGeom>
        </p:spPr>
        <p:txBody>
          <a:bodyPr/>
          <a:lstStyle>
            <a:lvl1pPr marL="0" indent="0">
              <a:lnSpc>
                <a:spcPct val="12000"/>
              </a:lnSpc>
              <a:buNone/>
              <a:defRPr sz="750">
                <a:latin typeface="Lato" panose="020F0502020204030203" pitchFamily="34" charset="0"/>
                <a:ea typeface="Lato" panose="020F0502020204030203" pitchFamily="34" charset="0"/>
                <a:cs typeface="Lato" panose="020F0502020204030203" pitchFamily="34" charset="0"/>
              </a:defRPr>
            </a:lvl1pPr>
            <a:lvl3pPr marL="605150" indent="0">
              <a:buNone/>
              <a:defRPr/>
            </a:lvl3pPr>
            <a:lvl5pPr marL="1210300" indent="0">
              <a:buNone/>
              <a:defRPr/>
            </a:lvl5pPr>
          </a:lstStyle>
          <a:p>
            <a:pPr lvl="0"/>
            <a:r>
              <a:rPr lang="en-US" dirty="0"/>
              <a:t>Title</a:t>
            </a:r>
          </a:p>
        </p:txBody>
      </p:sp>
    </p:spTree>
    <p:extLst>
      <p:ext uri="{BB962C8B-B14F-4D97-AF65-F5344CB8AC3E}">
        <p14:creationId xmlns:p14="http://schemas.microsoft.com/office/powerpoint/2010/main" val="74716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75B3E-ADAE-264E-86F8-FC4741D38B67}"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172072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A75B3E-ADAE-264E-86F8-FC4741D38B67}"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3243953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A75B3E-ADAE-264E-86F8-FC4741D38B67}"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2116432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A75B3E-ADAE-264E-86F8-FC4741D38B67}" type="datetimeFigureOut">
              <a:rPr lang="en-US" smtClean="0"/>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2433994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A75B3E-ADAE-264E-86F8-FC4741D38B67}" type="datetimeFigureOut">
              <a:rPr lang="en-US" smtClean="0"/>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4015078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75B3E-ADAE-264E-86F8-FC4741D38B67}" type="datetimeFigureOut">
              <a:rPr lang="en-US" smtClean="0"/>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26806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AA75B3E-ADAE-264E-86F8-FC4741D38B67}"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327708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AA75B3E-ADAE-264E-86F8-FC4741D38B67}"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EE7B9-A0BF-864A-8CB3-2183CB37E979}" type="slidenum">
              <a:rPr lang="en-US" smtClean="0"/>
              <a:t>‹#›</a:t>
            </a:fld>
            <a:endParaRPr lang="en-US"/>
          </a:p>
        </p:txBody>
      </p:sp>
    </p:spTree>
    <p:extLst>
      <p:ext uri="{BB962C8B-B14F-4D97-AF65-F5344CB8AC3E}">
        <p14:creationId xmlns:p14="http://schemas.microsoft.com/office/powerpoint/2010/main" val="1784603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AA75B3E-ADAE-264E-86F8-FC4741D38B67}" type="datetimeFigureOut">
              <a:rPr lang="en-US" smtClean="0"/>
              <a:t>8/7/2024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4DEE7B9-A0BF-864A-8CB3-2183CB37E979}" type="slidenum">
              <a:rPr lang="en-US" smtClean="0"/>
              <a:t>‹#›</a:t>
            </a:fld>
            <a:endParaRPr lang="en-US"/>
          </a:p>
        </p:txBody>
      </p:sp>
    </p:spTree>
    <p:extLst>
      <p:ext uri="{BB962C8B-B14F-4D97-AF65-F5344CB8AC3E}">
        <p14:creationId xmlns:p14="http://schemas.microsoft.com/office/powerpoint/2010/main" val="14800104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52781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l" defTabSz="806867" rtl="0" eaLnBrk="1" latinLnBrk="0" hangingPunct="1">
        <a:lnSpc>
          <a:spcPct val="90000"/>
        </a:lnSpc>
        <a:spcBef>
          <a:spcPct val="0"/>
        </a:spcBef>
        <a:buNone/>
        <a:defRPr sz="3883" kern="1200">
          <a:solidFill>
            <a:schemeClr val="tx1"/>
          </a:solidFill>
          <a:latin typeface="+mj-lt"/>
          <a:ea typeface="+mj-ea"/>
          <a:cs typeface="+mj-cs"/>
        </a:defRPr>
      </a:lvl1pPr>
    </p:titleStyle>
    <p:bodyStyle>
      <a:lvl1pPr marL="201717" indent="-201717" algn="l" defTabSz="806867" rtl="0" eaLnBrk="1" latinLnBrk="0" hangingPunct="1">
        <a:lnSpc>
          <a:spcPct val="90000"/>
        </a:lnSpc>
        <a:spcBef>
          <a:spcPts val="882"/>
        </a:spcBef>
        <a:buFont typeface="Arial" panose="020B0604020202020204" pitchFamily="34" charset="0"/>
        <a:buChar char="•"/>
        <a:defRPr sz="2471" kern="1200">
          <a:solidFill>
            <a:schemeClr val="tx1"/>
          </a:solidFill>
          <a:latin typeface="+mn-lt"/>
          <a:ea typeface="+mn-ea"/>
          <a:cs typeface="+mn-cs"/>
        </a:defRPr>
      </a:lvl1pPr>
      <a:lvl2pPr marL="605150" indent="-201717" algn="l" defTabSz="806867" rtl="0" eaLnBrk="1" latinLnBrk="0" hangingPunct="1">
        <a:lnSpc>
          <a:spcPct val="90000"/>
        </a:lnSpc>
        <a:spcBef>
          <a:spcPts val="441"/>
        </a:spcBef>
        <a:buFont typeface="Arial" panose="020B0604020202020204" pitchFamily="34" charset="0"/>
        <a:buChar char="•"/>
        <a:defRPr sz="2118" kern="1200">
          <a:solidFill>
            <a:schemeClr val="tx1"/>
          </a:solidFill>
          <a:latin typeface="+mn-lt"/>
          <a:ea typeface="+mn-ea"/>
          <a:cs typeface="+mn-cs"/>
        </a:defRPr>
      </a:lvl2pPr>
      <a:lvl3pPr marL="1008583" indent="-201717" algn="l" defTabSz="806867" rtl="0" eaLnBrk="1" latinLnBrk="0" hangingPunct="1">
        <a:lnSpc>
          <a:spcPct val="90000"/>
        </a:lnSpc>
        <a:spcBef>
          <a:spcPts val="441"/>
        </a:spcBef>
        <a:buFont typeface="Arial" panose="020B0604020202020204" pitchFamily="34" charset="0"/>
        <a:buChar char="•"/>
        <a:defRPr sz="1765" kern="1200">
          <a:solidFill>
            <a:schemeClr val="tx1"/>
          </a:solidFill>
          <a:latin typeface="+mn-lt"/>
          <a:ea typeface="+mn-ea"/>
          <a:cs typeface="+mn-cs"/>
        </a:defRPr>
      </a:lvl3pPr>
      <a:lvl4pPr marL="14120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4pPr>
      <a:lvl5pPr marL="18154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5pPr>
      <a:lvl6pPr marL="22188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6pPr>
      <a:lvl7pPr marL="26223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7pPr>
      <a:lvl8pPr marL="30257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8pPr>
      <a:lvl9pPr marL="34291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219774"/>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txStyles>
    <p:titleStyle>
      <a:lvl1pPr algn="l" defTabSz="806867" rtl="0" eaLnBrk="1" latinLnBrk="0" hangingPunct="1">
        <a:lnSpc>
          <a:spcPct val="90000"/>
        </a:lnSpc>
        <a:spcBef>
          <a:spcPct val="0"/>
        </a:spcBef>
        <a:buNone/>
        <a:defRPr sz="3883" kern="1200">
          <a:solidFill>
            <a:schemeClr val="tx1"/>
          </a:solidFill>
          <a:latin typeface="+mj-lt"/>
          <a:ea typeface="+mj-ea"/>
          <a:cs typeface="+mj-cs"/>
        </a:defRPr>
      </a:lvl1pPr>
    </p:titleStyle>
    <p:bodyStyle>
      <a:lvl1pPr marL="201717" indent="-201717" algn="l" defTabSz="806867" rtl="0" eaLnBrk="1" latinLnBrk="0" hangingPunct="1">
        <a:lnSpc>
          <a:spcPct val="90000"/>
        </a:lnSpc>
        <a:spcBef>
          <a:spcPts val="882"/>
        </a:spcBef>
        <a:buFont typeface="Arial" panose="020B0604020202020204" pitchFamily="34" charset="0"/>
        <a:buChar char="•"/>
        <a:defRPr sz="2471" kern="1200">
          <a:solidFill>
            <a:schemeClr val="tx1"/>
          </a:solidFill>
          <a:latin typeface="+mn-lt"/>
          <a:ea typeface="+mn-ea"/>
          <a:cs typeface="+mn-cs"/>
        </a:defRPr>
      </a:lvl1pPr>
      <a:lvl2pPr marL="605150" indent="-201717" algn="l" defTabSz="806867" rtl="0" eaLnBrk="1" latinLnBrk="0" hangingPunct="1">
        <a:lnSpc>
          <a:spcPct val="90000"/>
        </a:lnSpc>
        <a:spcBef>
          <a:spcPts val="441"/>
        </a:spcBef>
        <a:buFont typeface="Arial" panose="020B0604020202020204" pitchFamily="34" charset="0"/>
        <a:buChar char="•"/>
        <a:defRPr sz="2118" kern="1200">
          <a:solidFill>
            <a:schemeClr val="tx1"/>
          </a:solidFill>
          <a:latin typeface="+mn-lt"/>
          <a:ea typeface="+mn-ea"/>
          <a:cs typeface="+mn-cs"/>
        </a:defRPr>
      </a:lvl2pPr>
      <a:lvl3pPr marL="1008583" indent="-201717" algn="l" defTabSz="806867" rtl="0" eaLnBrk="1" latinLnBrk="0" hangingPunct="1">
        <a:lnSpc>
          <a:spcPct val="90000"/>
        </a:lnSpc>
        <a:spcBef>
          <a:spcPts val="441"/>
        </a:spcBef>
        <a:buFont typeface="Arial" panose="020B0604020202020204" pitchFamily="34" charset="0"/>
        <a:buChar char="•"/>
        <a:defRPr sz="1765" kern="1200">
          <a:solidFill>
            <a:schemeClr val="tx1"/>
          </a:solidFill>
          <a:latin typeface="+mn-lt"/>
          <a:ea typeface="+mn-ea"/>
          <a:cs typeface="+mn-cs"/>
        </a:defRPr>
      </a:lvl3pPr>
      <a:lvl4pPr marL="14120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4pPr>
      <a:lvl5pPr marL="18154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5pPr>
      <a:lvl6pPr marL="22188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6pPr>
      <a:lvl7pPr marL="26223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7pPr>
      <a:lvl8pPr marL="30257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8pPr>
      <a:lvl9pPr marL="34291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72049130-5507-6D8A-E4A0-6262CB743FBF}"/>
              </a:ext>
            </a:extLst>
          </p:cNvPr>
          <p:cNvCxnSpPr/>
          <p:nvPr/>
        </p:nvCxnSpPr>
        <p:spPr>
          <a:xfrm flipH="1">
            <a:off x="-486383" y="8501974"/>
            <a:ext cx="7749702"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3B145B5-E05E-44A5-CE38-97DF7EB4D5A1}"/>
              </a:ext>
            </a:extLst>
          </p:cNvPr>
          <p:cNvSpPr txBox="1"/>
          <p:nvPr/>
        </p:nvSpPr>
        <p:spPr>
          <a:xfrm>
            <a:off x="267438" y="190218"/>
            <a:ext cx="3422656" cy="400110"/>
          </a:xfrm>
          <a:prstGeom prst="rect">
            <a:avLst/>
          </a:prstGeom>
          <a:noFill/>
        </p:spPr>
        <p:txBody>
          <a:bodyPr wrap="square">
            <a:spAutoFit/>
          </a:bodyPr>
          <a:lstStyle/>
          <a:p>
            <a:pPr>
              <a:spcAft>
                <a:spcPts val="1500"/>
              </a:spcAft>
            </a:pPr>
            <a:r>
              <a:rPr kumimoji="0" lang="en-CA" sz="2000" b="0" i="0" u="none" strike="noStrike" kern="1200" cap="none" normalizeH="0" noProof="0" dirty="0">
                <a:ln>
                  <a:noFill/>
                </a:ln>
                <a:effectLst/>
                <a:uLnTx/>
                <a:uFillTx/>
                <a:latin typeface="Schnyder Wide S Light" pitchFamily="2" charset="77"/>
                <a:ea typeface="+mn-ea"/>
                <a:cs typeface="+mn-cs"/>
              </a:rPr>
              <a:t>Tax Integration</a:t>
            </a:r>
          </a:p>
        </p:txBody>
      </p:sp>
      <p:sp>
        <p:nvSpPr>
          <p:cNvPr id="12" name="TextBox 11">
            <a:extLst>
              <a:ext uri="{FF2B5EF4-FFF2-40B4-BE49-F238E27FC236}">
                <a16:creationId xmlns:a16="http://schemas.microsoft.com/office/drawing/2014/main" id="{E620F5AD-F134-B5A5-EBBB-163CB5DCC348}"/>
              </a:ext>
            </a:extLst>
          </p:cNvPr>
          <p:cNvSpPr txBox="1"/>
          <p:nvPr/>
        </p:nvSpPr>
        <p:spPr>
          <a:xfrm>
            <a:off x="280126" y="8717073"/>
            <a:ext cx="2613499" cy="215444"/>
          </a:xfrm>
          <a:prstGeom prst="rect">
            <a:avLst/>
          </a:prstGeom>
          <a:noFill/>
        </p:spPr>
        <p:txBody>
          <a:bodyPr wrap="square">
            <a:spAutoFit/>
          </a:bodyPr>
          <a:lstStyle/>
          <a:p>
            <a:r>
              <a:rPr lang="en-CA" sz="800" dirty="0">
                <a:effectLst/>
                <a:latin typeface="Lato Light" panose="020F0502020204030203" pitchFamily="34" charset="0"/>
                <a:ea typeface="Lato Light" panose="020F0502020204030203" pitchFamily="34" charset="0"/>
                <a:cs typeface="Lato Light" panose="020F0502020204030203" pitchFamily="34" charset="0"/>
              </a:rPr>
              <a:t>FIRST AVENUE INVESTMENT COUNSEL</a:t>
            </a:r>
          </a:p>
        </p:txBody>
      </p:sp>
      <p:sp>
        <p:nvSpPr>
          <p:cNvPr id="4" name="TextBox 3">
            <a:extLst>
              <a:ext uri="{FF2B5EF4-FFF2-40B4-BE49-F238E27FC236}">
                <a16:creationId xmlns:a16="http://schemas.microsoft.com/office/drawing/2014/main" id="{F44B18EE-B172-4B7B-11A0-AB5CC6B9D383}"/>
              </a:ext>
            </a:extLst>
          </p:cNvPr>
          <p:cNvSpPr txBox="1"/>
          <p:nvPr/>
        </p:nvSpPr>
        <p:spPr>
          <a:xfrm>
            <a:off x="265950" y="1132564"/>
            <a:ext cx="6311924" cy="2862322"/>
          </a:xfrm>
          <a:prstGeom prst="rect">
            <a:avLst/>
          </a:prstGeom>
          <a:noFill/>
        </p:spPr>
        <p:txBody>
          <a:bodyPr wrap="square">
            <a:spAutoFit/>
          </a:bodyPr>
          <a:lstStyle/>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A fundamental principle of our Canadian tax system is integration. Tax integration is achieved when an individual experiences the same or similar after-tax result no matter the legal vehicle used to generate the income. The intention behind this principle is to eliminate any advantages or disadvantages in taxation between individuals, corporations and trusts.</a:t>
            </a:r>
          </a:p>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To put this principle to the test, let’s consider the following scenario dealing strictly with business income:</a:t>
            </a:r>
          </a:p>
          <a:p>
            <a:pPr marL="171450" indent="-171450" algn="just">
              <a:spcAft>
                <a:spcPts val="600"/>
              </a:spcAft>
              <a:buFont typeface="Wingdings" panose="05000000000000000000" pitchFamily="2" charset="2"/>
              <a:buChar char="Ø"/>
            </a:pPr>
            <a:r>
              <a:rPr lang="en-US" sz="1000" dirty="0">
                <a:solidFill>
                  <a:srgbClr val="424242"/>
                </a:solidFill>
                <a:latin typeface="Lato Light" panose="020F0302020204030203" pitchFamily="34" charset="0"/>
                <a:cs typeface="Times New Roman" panose="02020603050405020304" pitchFamily="18" charset="0"/>
              </a:rPr>
              <a:t>Mitch, a self-employed Ontario-based photographer, earns his business income directly as a sole-proprietor and is subject to the highest marginal tax rate of 53.53%. </a:t>
            </a:r>
          </a:p>
          <a:p>
            <a:pPr marL="171450" indent="-171450" algn="just">
              <a:spcAft>
                <a:spcPts val="600"/>
              </a:spcAft>
              <a:buFont typeface="Wingdings" panose="05000000000000000000" pitchFamily="2" charset="2"/>
              <a:buChar char="Ø"/>
            </a:pPr>
            <a:r>
              <a:rPr lang="en-US" sz="1000" dirty="0">
                <a:solidFill>
                  <a:srgbClr val="424242"/>
                </a:solidFill>
                <a:latin typeface="Lato Light" panose="020F0302020204030203" pitchFamily="34" charset="0"/>
                <a:cs typeface="Times New Roman" panose="02020603050405020304" pitchFamily="18" charset="0"/>
              </a:rPr>
              <a:t>The small business tax rate for private corporations in Ontario is 12.20% (applicable on the first $500,000 of active business income).</a:t>
            </a:r>
          </a:p>
          <a:p>
            <a:pPr marL="171450" indent="-171450" algn="just">
              <a:spcAft>
                <a:spcPts val="600"/>
              </a:spcAft>
              <a:buFont typeface="Wingdings" panose="05000000000000000000" pitchFamily="2" charset="2"/>
              <a:buChar char="Ø"/>
            </a:pPr>
            <a:r>
              <a:rPr lang="en-US" sz="1000" dirty="0">
                <a:solidFill>
                  <a:srgbClr val="424242"/>
                </a:solidFill>
                <a:latin typeface="Lato Light" panose="020F0302020204030203" pitchFamily="34" charset="0"/>
                <a:cs typeface="Times New Roman" panose="02020603050405020304" pitchFamily="18" charset="0"/>
              </a:rPr>
              <a:t>The general corporate tax rate for private corporations in Ontario is 26.50% (applicable on active business income exceeding $500,000).</a:t>
            </a:r>
          </a:p>
          <a:p>
            <a:pPr marL="171450" indent="-171450" algn="just">
              <a:spcAft>
                <a:spcPts val="600"/>
              </a:spcAft>
              <a:buFont typeface="Wingdings" panose="05000000000000000000" pitchFamily="2" charset="2"/>
              <a:buChar char="Ø"/>
            </a:pPr>
            <a:r>
              <a:rPr lang="en-US" sz="1000" dirty="0">
                <a:solidFill>
                  <a:srgbClr val="424242"/>
                </a:solidFill>
                <a:latin typeface="Lato Light" panose="020F0302020204030203" pitchFamily="34" charset="0"/>
                <a:cs typeface="Times New Roman" panose="02020603050405020304" pitchFamily="18" charset="0"/>
              </a:rPr>
              <a:t>The personal tax rate on non-eligible dividends in Ontario is 47.74% (applicable on after-tax corporate funds resulting from active business income taxed at the small business tax rate of 12.20%).</a:t>
            </a:r>
          </a:p>
          <a:p>
            <a:pPr marL="171450" indent="-171450" algn="just">
              <a:spcAft>
                <a:spcPts val="600"/>
              </a:spcAft>
              <a:buFont typeface="Wingdings" panose="05000000000000000000" pitchFamily="2" charset="2"/>
              <a:buChar char="Ø"/>
            </a:pPr>
            <a:r>
              <a:rPr lang="en-US" sz="1000" dirty="0">
                <a:solidFill>
                  <a:srgbClr val="424242"/>
                </a:solidFill>
                <a:latin typeface="Lato Light" panose="020F0302020204030203" pitchFamily="34" charset="0"/>
                <a:cs typeface="Times New Roman" panose="02020603050405020304" pitchFamily="18" charset="0"/>
              </a:rPr>
              <a:t>The personal tax rate on eligible dividends in Ontario is 39.34% (applicable on after-tax corporate funds resulting from active business income taxed at the general corporate tax rate of 26.50%).</a:t>
            </a:r>
          </a:p>
        </p:txBody>
      </p:sp>
      <p:graphicFrame>
        <p:nvGraphicFramePr>
          <p:cNvPr id="2" name="Table 1">
            <a:extLst>
              <a:ext uri="{FF2B5EF4-FFF2-40B4-BE49-F238E27FC236}">
                <a16:creationId xmlns:a16="http://schemas.microsoft.com/office/drawing/2014/main" id="{CE1A175D-5464-CEC5-E11E-2AAE83C8F1D0}"/>
              </a:ext>
            </a:extLst>
          </p:cNvPr>
          <p:cNvGraphicFramePr>
            <a:graphicFrameLocks noGrp="1"/>
          </p:cNvGraphicFramePr>
          <p:nvPr>
            <p:extLst>
              <p:ext uri="{D42A27DB-BD31-4B8C-83A1-F6EECF244321}">
                <p14:modId xmlns:p14="http://schemas.microsoft.com/office/powerpoint/2010/main" val="3165335369"/>
              </p:ext>
            </p:extLst>
          </p:nvPr>
        </p:nvGraphicFramePr>
        <p:xfrm>
          <a:off x="471488" y="4319311"/>
          <a:ext cx="6106386" cy="3001317"/>
        </p:xfrm>
        <a:graphic>
          <a:graphicData uri="http://schemas.openxmlformats.org/drawingml/2006/table">
            <a:tbl>
              <a:tblPr firstRow="1" firstCol="1" bandRow="1">
                <a:tableStyleId>{1FECB4D8-DB02-4DC6-A0A2-4F2EBAE1DC90}</a:tableStyleId>
              </a:tblPr>
              <a:tblGrid>
                <a:gridCol w="1374424">
                  <a:extLst>
                    <a:ext uri="{9D8B030D-6E8A-4147-A177-3AD203B41FA5}">
                      <a16:colId xmlns:a16="http://schemas.microsoft.com/office/drawing/2014/main" val="1487322657"/>
                    </a:ext>
                  </a:extLst>
                </a:gridCol>
                <a:gridCol w="1166568">
                  <a:extLst>
                    <a:ext uri="{9D8B030D-6E8A-4147-A177-3AD203B41FA5}">
                      <a16:colId xmlns:a16="http://schemas.microsoft.com/office/drawing/2014/main" val="4294796107"/>
                    </a:ext>
                  </a:extLst>
                </a:gridCol>
                <a:gridCol w="343349">
                  <a:extLst>
                    <a:ext uri="{9D8B030D-6E8A-4147-A177-3AD203B41FA5}">
                      <a16:colId xmlns:a16="http://schemas.microsoft.com/office/drawing/2014/main" val="2898241767"/>
                    </a:ext>
                  </a:extLst>
                </a:gridCol>
                <a:gridCol w="1267673">
                  <a:extLst>
                    <a:ext uri="{9D8B030D-6E8A-4147-A177-3AD203B41FA5}">
                      <a16:colId xmlns:a16="http://schemas.microsoft.com/office/drawing/2014/main" val="1326208229"/>
                    </a:ext>
                  </a:extLst>
                </a:gridCol>
                <a:gridCol w="423413">
                  <a:extLst>
                    <a:ext uri="{9D8B030D-6E8A-4147-A177-3AD203B41FA5}">
                      <a16:colId xmlns:a16="http://schemas.microsoft.com/office/drawing/2014/main" val="283794889"/>
                    </a:ext>
                  </a:extLst>
                </a:gridCol>
                <a:gridCol w="1137155">
                  <a:extLst>
                    <a:ext uri="{9D8B030D-6E8A-4147-A177-3AD203B41FA5}">
                      <a16:colId xmlns:a16="http://schemas.microsoft.com/office/drawing/2014/main" val="2356450624"/>
                    </a:ext>
                  </a:extLst>
                </a:gridCol>
                <a:gridCol w="393804">
                  <a:extLst>
                    <a:ext uri="{9D8B030D-6E8A-4147-A177-3AD203B41FA5}">
                      <a16:colId xmlns:a16="http://schemas.microsoft.com/office/drawing/2014/main" val="4165419761"/>
                    </a:ext>
                  </a:extLst>
                </a:gridCol>
              </a:tblGrid>
              <a:tr h="257335">
                <a:tc>
                  <a:txBody>
                    <a:bodyPr/>
                    <a:lstStyle/>
                    <a:p>
                      <a:pPr>
                        <a:lnSpc>
                          <a:spcPct val="107000"/>
                        </a:lnSpc>
                        <a:spcAft>
                          <a:spcPts val="800"/>
                        </a:spcAft>
                      </a:pPr>
                      <a:r>
                        <a:rPr lang="en-CA" sz="1000" kern="0" dirty="0">
                          <a:effectLst/>
                          <a:highlight>
                            <a:srgbClr val="FFC000"/>
                          </a:highlight>
                          <a:latin typeface="Lato Light" panose="020F0302020204030203" pitchFamily="34" charset="0"/>
                        </a:rPr>
                        <a:t> </a:t>
                      </a:r>
                      <a:endParaRPr lang="en-CA" sz="1000" kern="100" dirty="0">
                        <a:effectLst/>
                        <a:highlight>
                          <a:srgbClr val="FFC000"/>
                        </a:highligh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dirty="0">
                          <a:effectLst/>
                          <a:latin typeface="Lato Light" panose="020F0302020204030203" pitchFamily="34" charset="0"/>
                        </a:rPr>
                        <a:t>Sole Proprietor                  (No corporation)</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dirty="0">
                          <a:effectLst/>
                          <a:latin typeface="Lato Light" panose="020F0302020204030203" pitchFamily="34" charset="0"/>
                        </a:rPr>
                        <a:t>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dirty="0">
                          <a:effectLst/>
                          <a:latin typeface="Lato Light" panose="020F0302020204030203" pitchFamily="34" charset="0"/>
                        </a:rPr>
                        <a:t>Corporation                   (Small business rate)</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a:effectLst/>
                          <a:latin typeface="Lato Light" panose="020F0302020204030203" pitchFamily="34" charset="0"/>
                        </a:rPr>
                        <a:t>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dirty="0">
                          <a:effectLst/>
                          <a:latin typeface="Lato Light" panose="020F0302020204030203" pitchFamily="34" charset="0"/>
                        </a:rPr>
                        <a:t>Corporation                             (General rate)</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a:effectLst/>
                          <a:highlight>
                            <a:srgbClr val="FFC000"/>
                          </a:highlight>
                          <a:latin typeface="Lato Light" panose="020F0302020204030203" pitchFamily="34" charset="0"/>
                        </a:rPr>
                        <a:t> </a:t>
                      </a:r>
                      <a:endParaRPr lang="en-CA" sz="1000" kern="100">
                        <a:effectLst/>
                        <a:highlight>
                          <a:srgbClr val="FFC000"/>
                        </a:highligh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1790617214"/>
                  </a:ext>
                </a:extLst>
              </a:tr>
              <a:tr h="189537">
                <a:tc>
                  <a:txBody>
                    <a:bodyPr/>
                    <a:lstStyle/>
                    <a:p>
                      <a:pPr>
                        <a:lnSpc>
                          <a:spcPct val="107000"/>
                        </a:lnSpc>
                        <a:spcAft>
                          <a:spcPts val="800"/>
                        </a:spcAft>
                      </a:pPr>
                      <a:r>
                        <a:rPr lang="en-CA" sz="1000" b="0" kern="0" dirty="0">
                          <a:effectLst/>
                          <a:latin typeface="Lato Light" panose="020F0302020204030203" pitchFamily="34" charset="0"/>
                        </a:rPr>
                        <a:t>Business income</a:t>
                      </a:r>
                      <a:endParaRPr lang="en-CA" sz="1000" b="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dirty="0">
                          <a:effectLst/>
                          <a:latin typeface="Lato Light" panose="020F0302020204030203" pitchFamily="34" charset="0"/>
                        </a:rPr>
                        <a:t>                             100,000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gn="r">
                        <a:lnSpc>
                          <a:spcPct val="107000"/>
                        </a:lnSpc>
                        <a:spcAft>
                          <a:spcPts val="800"/>
                        </a:spcAft>
                      </a:pPr>
                      <a:r>
                        <a:rPr lang="en-CA" sz="1000" kern="0" dirty="0">
                          <a:effectLst/>
                          <a:latin typeface="Lato Light" panose="020F0302020204030203" pitchFamily="34" charset="0"/>
                        </a:rPr>
                        <a:t>                             100,000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gn="r">
                        <a:lnSpc>
                          <a:spcPct val="107000"/>
                        </a:lnSpc>
                        <a:spcAft>
                          <a:spcPts val="800"/>
                        </a:spcAft>
                      </a:pPr>
                      <a:r>
                        <a:rPr lang="en-CA" sz="1000" kern="0" dirty="0">
                          <a:effectLst/>
                          <a:latin typeface="Lato Light" panose="020F0302020204030203" pitchFamily="34" charset="0"/>
                        </a:rPr>
                        <a:t>                             100,000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extLst>
                  <a:ext uri="{0D108BD9-81ED-4DB2-BD59-A6C34878D82A}">
                    <a16:rowId xmlns:a16="http://schemas.microsoft.com/office/drawing/2014/main" val="2462620108"/>
                  </a:ext>
                </a:extLst>
              </a:tr>
              <a:tr h="189537">
                <a:tc>
                  <a:txBody>
                    <a:bodyPr/>
                    <a:lstStyle/>
                    <a:p>
                      <a:pPr>
                        <a:lnSpc>
                          <a:spcPct val="107000"/>
                        </a:lnSpc>
                        <a:spcAft>
                          <a:spcPts val="800"/>
                        </a:spcAft>
                      </a:pPr>
                      <a:r>
                        <a:rPr lang="en-CA" sz="1000" b="0" kern="0" dirty="0">
                          <a:effectLst/>
                          <a:latin typeface="Lato Light" panose="020F0302020204030203" pitchFamily="34" charset="0"/>
                        </a:rPr>
                        <a:t>Corporate income taxes</a:t>
                      </a:r>
                      <a:endParaRPr lang="en-CA" sz="1000" b="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a:effectLst/>
                          <a:latin typeface="Lato Light" panose="020F0302020204030203" pitchFamily="34" charset="0"/>
                        </a:rPr>
                        <a:t> n/a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a:effectLst/>
                          <a:latin typeface="Lato Light" panose="020F0302020204030203" pitchFamily="34" charset="0"/>
                        </a:rPr>
                        <a:t>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a:effectLst/>
                          <a:latin typeface="Lato Light" panose="020F0302020204030203" pitchFamily="34" charset="0"/>
                        </a:rPr>
                        <a:t>                                12,200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a:effectLst/>
                          <a:latin typeface="Lato Light" panose="020F0302020204030203" pitchFamily="34" charset="0"/>
                        </a:rPr>
                        <a:t>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dirty="0">
                          <a:effectLst/>
                          <a:latin typeface="Lato Light" panose="020F0302020204030203" pitchFamily="34" charset="0"/>
                        </a:rPr>
                        <a:t>                                26,500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kern="0">
                          <a:effectLst/>
                          <a:latin typeface="Lato Light" panose="020F0302020204030203" pitchFamily="34" charset="0"/>
                        </a:rPr>
                        <a:t>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4122657386"/>
                  </a:ext>
                </a:extLst>
              </a:tr>
              <a:tr h="189537">
                <a:tc>
                  <a:txBody>
                    <a:bodyPr/>
                    <a:lstStyle/>
                    <a:p>
                      <a:pPr>
                        <a:lnSpc>
                          <a:spcPct val="107000"/>
                        </a:lnSpc>
                      </a:pPr>
                      <a:endParaRPr lang="en-CA" sz="1000" b="0" kern="100" dirty="0">
                        <a:effectLst/>
                        <a:latin typeface="Lato Light" panose="020F0302020204030203" pitchFamily="34"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100,000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nSpc>
                          <a:spcPct val="107000"/>
                        </a:lnSpc>
                      </a:pPr>
                      <a:endParaRPr lang="en-CA" sz="1000" b="1" kern="100">
                        <a:effectLst/>
                        <a:latin typeface="Lato Light" panose="020F0302020204030203" pitchFamily="34"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87,800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B</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73,500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C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2294000006"/>
                  </a:ext>
                </a:extLst>
              </a:tr>
              <a:tr h="189537">
                <a:tc>
                  <a:txBody>
                    <a:bodyPr/>
                    <a:lstStyle/>
                    <a:p>
                      <a:pPr>
                        <a:lnSpc>
                          <a:spcPct val="107000"/>
                        </a:lnSpc>
                        <a:spcAft>
                          <a:spcPts val="800"/>
                        </a:spcAft>
                      </a:pPr>
                      <a:r>
                        <a:rPr lang="en-CA" sz="1000" b="0" kern="0" dirty="0">
                          <a:effectLst/>
                          <a:latin typeface="Lato Light" panose="020F0302020204030203" pitchFamily="34" charset="0"/>
                        </a:rPr>
                        <a:t>Personal income taxes</a:t>
                      </a:r>
                      <a:endParaRPr lang="en-CA" sz="1000" b="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a:effectLst/>
                          <a:latin typeface="Lato Light" panose="020F0302020204030203" pitchFamily="34" charset="0"/>
                        </a:rPr>
                        <a:t>                                53,530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effectLst/>
                          <a:latin typeface="Lato Light" panose="020F0302020204030203" pitchFamily="34" charset="0"/>
                        </a:rPr>
                        <a:t>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a:effectLst/>
                          <a:latin typeface="Lato Light" panose="020F0302020204030203" pitchFamily="34" charset="0"/>
                        </a:rPr>
                        <a:t>                                41,916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dirty="0">
                          <a:effectLst/>
                          <a:latin typeface="Lato Light" panose="020F0302020204030203" pitchFamily="34" charset="0"/>
                        </a:rPr>
                        <a:t>                                28,915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a:solidFill>
                            <a:srgbClr val="FF0000"/>
                          </a:solidFill>
                          <a:effectLst/>
                          <a:latin typeface="Lato Light" panose="020F0302020204030203" pitchFamily="34" charset="0"/>
                        </a:rPr>
                        <a:t> </a:t>
                      </a:r>
                      <a:endParaRPr lang="en-CA" sz="1000" b="1" kern="10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410719067"/>
                  </a:ext>
                </a:extLst>
              </a:tr>
              <a:tr h="189537">
                <a:tc>
                  <a:txBody>
                    <a:bodyPr/>
                    <a:lstStyle/>
                    <a:p>
                      <a:pPr>
                        <a:lnSpc>
                          <a:spcPct val="107000"/>
                        </a:lnSpc>
                        <a:spcAft>
                          <a:spcPts val="800"/>
                        </a:spcAft>
                      </a:pPr>
                      <a:r>
                        <a:rPr lang="en-CA" sz="1000" kern="0">
                          <a:effectLst/>
                          <a:latin typeface="Lato Light" panose="020F0302020204030203" pitchFamily="34" charset="0"/>
                        </a:rPr>
                        <a:t>After-tax funds</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46,470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A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45,884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D</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44,585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E</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1849120271"/>
                  </a:ext>
                </a:extLst>
              </a:tr>
              <a:tr h="189537">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nSpc>
                          <a:spcPct val="107000"/>
                        </a:lnSpc>
                      </a:pPr>
                      <a:endParaRPr lang="en-CA" sz="1000" b="1" kern="100" dirty="0">
                        <a:effectLst/>
                        <a:latin typeface="Lato Light" panose="020F0302020204030203" pitchFamily="34"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nSpc>
                          <a:spcPct val="107000"/>
                        </a:lnSpc>
                      </a:pPr>
                      <a:endParaRPr lang="en-CA" sz="1000" b="1" kern="100" dirty="0">
                        <a:solidFill>
                          <a:srgbClr val="FF0000"/>
                        </a:solidFill>
                        <a:effectLst/>
                        <a:latin typeface="Lato Light" panose="020F0302020204030203" pitchFamily="34" charset="0"/>
                      </a:endParaRPr>
                    </a:p>
                  </a:txBody>
                  <a:tcPr marL="50049" marR="50049" marT="0" marB="0" anchor="b"/>
                </a:tc>
                <a:tc>
                  <a:txBody>
                    <a:bodyPr/>
                    <a:lstStyle/>
                    <a:p>
                      <a:pPr>
                        <a:lnSpc>
                          <a:spcPct val="107000"/>
                        </a:lnSpc>
                      </a:pPr>
                      <a:endParaRPr lang="en-CA" sz="1000" kern="100" dirty="0">
                        <a:effectLst/>
                        <a:latin typeface="Lato Light" panose="020F0302020204030203" pitchFamily="34" charset="0"/>
                      </a:endParaRPr>
                    </a:p>
                  </a:txBody>
                  <a:tcPr marL="50049" marR="50049" marT="0" marB="0" anchor="b"/>
                </a:tc>
                <a:tc>
                  <a:txBody>
                    <a:bodyPr/>
                    <a:lstStyle/>
                    <a:p>
                      <a:pPr>
                        <a:lnSpc>
                          <a:spcPct val="107000"/>
                        </a:lnSpc>
                      </a:pPr>
                      <a:endParaRPr lang="en-CA" sz="1000" b="1" kern="100" dirty="0">
                        <a:solidFill>
                          <a:srgbClr val="FF0000"/>
                        </a:solidFill>
                        <a:effectLst/>
                        <a:latin typeface="Lato Light" panose="020F0302020204030203" pitchFamily="34" charset="0"/>
                      </a:endParaRPr>
                    </a:p>
                  </a:txBody>
                  <a:tcPr marL="50049" marR="50049" marT="0" marB="0" anchor="b"/>
                </a:tc>
                <a:extLst>
                  <a:ext uri="{0D108BD9-81ED-4DB2-BD59-A6C34878D82A}">
                    <a16:rowId xmlns:a16="http://schemas.microsoft.com/office/drawing/2014/main" val="3582446969"/>
                  </a:ext>
                </a:extLst>
              </a:tr>
              <a:tr h="189537">
                <a:tc>
                  <a:txBody>
                    <a:bodyPr/>
                    <a:lstStyle/>
                    <a:p>
                      <a:pPr>
                        <a:lnSpc>
                          <a:spcPct val="107000"/>
                        </a:lnSpc>
                        <a:spcAft>
                          <a:spcPts val="800"/>
                        </a:spcAft>
                      </a:pPr>
                      <a:r>
                        <a:rPr lang="en-CA" sz="1000" kern="0">
                          <a:effectLst/>
                          <a:latin typeface="Lato Light" panose="020F0302020204030203" pitchFamily="34" charset="0"/>
                        </a:rPr>
                        <a:t>Total income taxes</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53,530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a:effectLst/>
                          <a:latin typeface="Lato Light" panose="020F0302020204030203" pitchFamily="34" charset="0"/>
                        </a:rPr>
                        <a:t>  </a:t>
                      </a:r>
                      <a:endParaRPr lang="en-CA" sz="1000" b="1"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54,116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55,415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1210337456"/>
                  </a:ext>
                </a:extLst>
              </a:tr>
              <a:tr h="257335">
                <a:tc>
                  <a:txBody>
                    <a:bodyPr/>
                    <a:lstStyle/>
                    <a:p>
                      <a:pPr>
                        <a:lnSpc>
                          <a:spcPct val="107000"/>
                        </a:lnSpc>
                        <a:spcAft>
                          <a:spcPts val="800"/>
                        </a:spcAft>
                      </a:pPr>
                      <a:r>
                        <a:rPr lang="en-CA" sz="1000" kern="0">
                          <a:effectLst/>
                          <a:latin typeface="Lato Light" panose="020F0302020204030203" pitchFamily="34" charset="0"/>
                        </a:rPr>
                        <a:t>Tax (cost)/savings</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a:effectLst/>
                          <a:latin typeface="Lato Light" panose="020F0302020204030203" pitchFamily="34" charset="0"/>
                        </a:rPr>
                        <a:t> - </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(586)</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D - A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(1,885)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E - A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3657711456"/>
                  </a:ext>
                </a:extLst>
              </a:tr>
              <a:tr h="189537">
                <a:tc>
                  <a:txBody>
                    <a:bodyPr/>
                    <a:lstStyle/>
                    <a:p>
                      <a:pPr>
                        <a:lnSpc>
                          <a:spcPct val="107000"/>
                        </a:lnSpc>
                        <a:spcAft>
                          <a:spcPts val="800"/>
                        </a:spcAft>
                      </a:pPr>
                      <a:r>
                        <a:rPr lang="en-CA" sz="1000" kern="0">
                          <a:effectLst/>
                          <a:latin typeface="Lato Light" panose="020F0302020204030203" pitchFamily="34" charset="0"/>
                        </a:rPr>
                        <a:t>Tax deferral</a:t>
                      </a:r>
                      <a:endParaRPr lang="en-CA" sz="1000" kern="10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kern="0" dirty="0">
                          <a:effectLst/>
                          <a:latin typeface="Lato Light" panose="020F0302020204030203" pitchFamily="34" charset="0"/>
                        </a:rPr>
                        <a:t> - </a:t>
                      </a:r>
                      <a:endParaRPr lang="en-CA" sz="1000"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nSpc>
                          <a:spcPct val="107000"/>
                        </a:lnSpc>
                      </a:pPr>
                      <a:endParaRPr lang="en-CA" sz="1000" kern="100">
                        <a:effectLst/>
                        <a:latin typeface="Lato Light" panose="020F0302020204030203" pitchFamily="34"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41,330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B - A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r">
                        <a:lnSpc>
                          <a:spcPct val="107000"/>
                        </a:lnSpc>
                        <a:spcAft>
                          <a:spcPts val="800"/>
                        </a:spcAft>
                      </a:pPr>
                      <a:r>
                        <a:rPr lang="en-CA" sz="1000" b="1" kern="0" dirty="0">
                          <a:effectLst/>
                          <a:latin typeface="Lato Light" panose="020F0302020204030203" pitchFamily="34" charset="0"/>
                        </a:rPr>
                        <a:t>                                27,030 </a:t>
                      </a:r>
                      <a:endParaRPr lang="en-CA" sz="1000" b="1" kern="100" dirty="0">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tc>
                  <a:txBody>
                    <a:bodyPr/>
                    <a:lstStyle/>
                    <a:p>
                      <a:pPr algn="ctr">
                        <a:lnSpc>
                          <a:spcPct val="107000"/>
                        </a:lnSpc>
                        <a:spcAft>
                          <a:spcPts val="800"/>
                        </a:spcAft>
                      </a:pPr>
                      <a:r>
                        <a:rPr lang="en-CA" sz="1000" b="1" kern="0" dirty="0">
                          <a:solidFill>
                            <a:srgbClr val="FF0000"/>
                          </a:solidFill>
                          <a:effectLst/>
                          <a:latin typeface="Lato Light" panose="020F0302020204030203" pitchFamily="34" charset="0"/>
                        </a:rPr>
                        <a:t> C - A </a:t>
                      </a:r>
                      <a:endParaRPr lang="en-CA" sz="1000" b="1" kern="100" dirty="0">
                        <a:solidFill>
                          <a:srgbClr val="FF0000"/>
                        </a:solidFill>
                        <a:effectLst/>
                        <a:latin typeface="Lato Light" panose="020F0302020204030203" pitchFamily="34" charset="0"/>
                        <a:ea typeface="Aptos" panose="020B0004020202020204" pitchFamily="34" charset="0"/>
                        <a:cs typeface="Times New Roman" panose="02020603050405020304" pitchFamily="18" charset="0"/>
                      </a:endParaRPr>
                    </a:p>
                  </a:txBody>
                  <a:tcPr marL="50049" marR="50049" marT="0" marB="0" anchor="b"/>
                </a:tc>
                <a:extLst>
                  <a:ext uri="{0D108BD9-81ED-4DB2-BD59-A6C34878D82A}">
                    <a16:rowId xmlns:a16="http://schemas.microsoft.com/office/drawing/2014/main" val="3514064595"/>
                  </a:ext>
                </a:extLst>
              </a:tr>
            </a:tbl>
          </a:graphicData>
        </a:graphic>
      </p:graphicFrame>
      <p:pic>
        <p:nvPicPr>
          <p:cNvPr id="7" name="Picture 6" descr="A black and gold sign with white text&#10;&#10;Description automatically generated">
            <a:extLst>
              <a:ext uri="{FF2B5EF4-FFF2-40B4-BE49-F238E27FC236}">
                <a16:creationId xmlns:a16="http://schemas.microsoft.com/office/drawing/2014/main" id="{77B603A4-CB9D-3DDD-1BB2-6457C63E4173}"/>
              </a:ext>
            </a:extLst>
          </p:cNvPr>
          <p:cNvPicPr>
            <a:picLocks noChangeAspect="1"/>
          </p:cNvPicPr>
          <p:nvPr/>
        </p:nvPicPr>
        <p:blipFill>
          <a:blip r:embed="rId2"/>
          <a:stretch>
            <a:fillRect/>
          </a:stretch>
        </p:blipFill>
        <p:spPr>
          <a:xfrm>
            <a:off x="6000108" y="141446"/>
            <a:ext cx="720000" cy="720000"/>
          </a:xfrm>
          <a:prstGeom prst="rect">
            <a:avLst/>
          </a:prstGeom>
        </p:spPr>
      </p:pic>
    </p:spTree>
    <p:extLst>
      <p:ext uri="{BB962C8B-B14F-4D97-AF65-F5344CB8AC3E}">
        <p14:creationId xmlns:p14="http://schemas.microsoft.com/office/powerpoint/2010/main" val="2511604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72049130-5507-6D8A-E4A0-6262CB743FBF}"/>
              </a:ext>
            </a:extLst>
          </p:cNvPr>
          <p:cNvCxnSpPr/>
          <p:nvPr/>
        </p:nvCxnSpPr>
        <p:spPr>
          <a:xfrm flipH="1">
            <a:off x="-486383" y="8501974"/>
            <a:ext cx="7749702"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3B145B5-E05E-44A5-CE38-97DF7EB4D5A1}"/>
              </a:ext>
            </a:extLst>
          </p:cNvPr>
          <p:cNvSpPr txBox="1"/>
          <p:nvPr/>
        </p:nvSpPr>
        <p:spPr>
          <a:xfrm>
            <a:off x="267438" y="190218"/>
            <a:ext cx="3422656" cy="400110"/>
          </a:xfrm>
          <a:prstGeom prst="rect">
            <a:avLst/>
          </a:prstGeom>
          <a:noFill/>
        </p:spPr>
        <p:txBody>
          <a:bodyPr wrap="square">
            <a:spAutoFit/>
          </a:bodyPr>
          <a:lstStyle/>
          <a:p>
            <a:pPr>
              <a:spcAft>
                <a:spcPts val="1500"/>
              </a:spcAft>
            </a:pPr>
            <a:r>
              <a:rPr kumimoji="0" lang="en-CA" sz="2000" b="0" i="0" u="none" strike="noStrike" kern="1200" cap="none" normalizeH="0" noProof="0" dirty="0">
                <a:ln>
                  <a:noFill/>
                </a:ln>
                <a:effectLst/>
                <a:uLnTx/>
                <a:uFillTx/>
                <a:latin typeface="Schnyder Wide S Light" pitchFamily="2" charset="77"/>
                <a:ea typeface="+mn-ea"/>
                <a:cs typeface="+mn-cs"/>
              </a:rPr>
              <a:t>Tax Integration</a:t>
            </a:r>
          </a:p>
        </p:txBody>
      </p:sp>
      <p:sp>
        <p:nvSpPr>
          <p:cNvPr id="12" name="TextBox 11">
            <a:extLst>
              <a:ext uri="{FF2B5EF4-FFF2-40B4-BE49-F238E27FC236}">
                <a16:creationId xmlns:a16="http://schemas.microsoft.com/office/drawing/2014/main" id="{E620F5AD-F134-B5A5-EBBB-163CB5DCC348}"/>
              </a:ext>
            </a:extLst>
          </p:cNvPr>
          <p:cNvSpPr txBox="1"/>
          <p:nvPr/>
        </p:nvSpPr>
        <p:spPr>
          <a:xfrm>
            <a:off x="280126" y="8717073"/>
            <a:ext cx="2613499" cy="215444"/>
          </a:xfrm>
          <a:prstGeom prst="rect">
            <a:avLst/>
          </a:prstGeom>
          <a:noFill/>
        </p:spPr>
        <p:txBody>
          <a:bodyPr wrap="square">
            <a:spAutoFit/>
          </a:bodyPr>
          <a:lstStyle/>
          <a:p>
            <a:r>
              <a:rPr lang="en-CA" sz="800" dirty="0">
                <a:effectLst/>
                <a:latin typeface="Lato Light" panose="020F0502020204030203" pitchFamily="34" charset="0"/>
                <a:ea typeface="Lato Light" panose="020F0502020204030203" pitchFamily="34" charset="0"/>
                <a:cs typeface="Lato Light" panose="020F0502020204030203" pitchFamily="34" charset="0"/>
              </a:rPr>
              <a:t>FIRST AVENUE INVESTMENT COUNSEL</a:t>
            </a:r>
          </a:p>
        </p:txBody>
      </p:sp>
      <p:sp>
        <p:nvSpPr>
          <p:cNvPr id="4" name="TextBox 3">
            <a:extLst>
              <a:ext uri="{FF2B5EF4-FFF2-40B4-BE49-F238E27FC236}">
                <a16:creationId xmlns:a16="http://schemas.microsoft.com/office/drawing/2014/main" id="{F44B18EE-B172-4B7B-11A0-AB5CC6B9D383}"/>
              </a:ext>
            </a:extLst>
          </p:cNvPr>
          <p:cNvSpPr txBox="1"/>
          <p:nvPr/>
        </p:nvSpPr>
        <p:spPr>
          <a:xfrm>
            <a:off x="265950" y="1132564"/>
            <a:ext cx="6311924" cy="2708434"/>
          </a:xfrm>
          <a:prstGeom prst="rect">
            <a:avLst/>
          </a:prstGeom>
          <a:noFill/>
        </p:spPr>
        <p:txBody>
          <a:bodyPr wrap="square">
            <a:spAutoFit/>
          </a:bodyPr>
          <a:lstStyle/>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We can draw the following two main observations from the analysis:</a:t>
            </a:r>
          </a:p>
          <a:p>
            <a:pPr algn="just">
              <a:spcAft>
                <a:spcPts val="600"/>
              </a:spcAft>
            </a:pPr>
            <a:r>
              <a:rPr lang="en-US" sz="1000" dirty="0" err="1">
                <a:solidFill>
                  <a:srgbClr val="424242"/>
                </a:solidFill>
                <a:latin typeface="Lato Light" panose="020F0302020204030203" pitchFamily="34" charset="0"/>
                <a:cs typeface="Times New Roman" panose="02020603050405020304" pitchFamily="18" charset="0"/>
              </a:rPr>
              <a:t>i</a:t>
            </a:r>
            <a:r>
              <a:rPr lang="en-US" sz="1000" dirty="0">
                <a:solidFill>
                  <a:srgbClr val="424242"/>
                </a:solidFill>
                <a:latin typeface="Lato Light" panose="020F0302020204030203" pitchFamily="34" charset="0"/>
                <a:cs typeface="Times New Roman" panose="02020603050405020304" pitchFamily="18" charset="0"/>
              </a:rPr>
              <a:t>)	</a:t>
            </a:r>
            <a:r>
              <a:rPr lang="en-US" sz="1000" b="1" dirty="0">
                <a:solidFill>
                  <a:srgbClr val="424242"/>
                </a:solidFill>
                <a:latin typeface="Lato Light" panose="020F0302020204030203" pitchFamily="34" charset="0"/>
                <a:cs typeface="Times New Roman" panose="02020603050405020304" pitchFamily="18" charset="0"/>
              </a:rPr>
              <a:t>Tax deferral: </a:t>
            </a:r>
            <a:r>
              <a:rPr lang="en-US" sz="1000" dirty="0">
                <a:solidFill>
                  <a:srgbClr val="424242"/>
                </a:solidFill>
                <a:latin typeface="Lato Light" panose="020F0302020204030203" pitchFamily="34" charset="0"/>
                <a:cs typeface="Times New Roman" panose="02020603050405020304" pitchFamily="18" charset="0"/>
              </a:rPr>
              <a:t>there is a significant tax deferral opportunity if Mitch has the ability to retain the after-tax business income within the corporation.  </a:t>
            </a:r>
          </a:p>
          <a:p>
            <a:pPr algn="just">
              <a:spcAft>
                <a:spcPts val="600"/>
              </a:spcAft>
            </a:pPr>
            <a:endParaRPr lang="en-US" sz="1000" dirty="0">
              <a:solidFill>
                <a:srgbClr val="424242"/>
              </a:solidFill>
              <a:latin typeface="Lato Light" panose="020F0302020204030203" pitchFamily="34" charset="0"/>
              <a:cs typeface="Times New Roman" panose="02020603050405020304" pitchFamily="18" charset="0"/>
            </a:endParaRPr>
          </a:p>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ii)	</a:t>
            </a:r>
            <a:r>
              <a:rPr lang="en-US" sz="1000" b="1" dirty="0">
                <a:solidFill>
                  <a:srgbClr val="424242"/>
                </a:solidFill>
                <a:latin typeface="Lato Light" panose="020F0302020204030203" pitchFamily="34" charset="0"/>
                <a:cs typeface="Times New Roman" panose="02020603050405020304" pitchFamily="18" charset="0"/>
              </a:rPr>
              <a:t>Tax cost:</a:t>
            </a:r>
            <a:r>
              <a:rPr lang="en-US" sz="1000" dirty="0">
                <a:solidFill>
                  <a:srgbClr val="424242"/>
                </a:solidFill>
                <a:latin typeface="Lato Light" panose="020F0302020204030203" pitchFamily="34" charset="0"/>
                <a:cs typeface="Times New Roman" panose="02020603050405020304" pitchFamily="18" charset="0"/>
              </a:rPr>
              <a:t> Albeit minor, there is a tax cost if Mitch requires all of the after-tax corporate income.	</a:t>
            </a:r>
          </a:p>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Extracting the after-tax corporate income puts the concept of integration into focus.  Mitch experienced similar personal after-tax results whether he earns his business income directly as a sole proprietor or first through a corporation. </a:t>
            </a:r>
          </a:p>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The above illustration was limited to personal and corporate income taxes applicable to Ontario residents. There are many other variables and non-tax considerations that should be taken into account when assessing whether or not to incorporate. A thorough cost/benefit analysis taking into account one’s specific circumstances should be completed by a qualified tax professional before making any decisions.</a:t>
            </a:r>
          </a:p>
          <a:p>
            <a:pPr algn="just">
              <a:spcAft>
                <a:spcPts val="600"/>
              </a:spcAft>
            </a:pPr>
            <a:r>
              <a:rPr lang="en-US" sz="1000" dirty="0">
                <a:solidFill>
                  <a:srgbClr val="424242"/>
                </a:solidFill>
                <a:latin typeface="Lato Light" panose="020F0302020204030203" pitchFamily="34" charset="0"/>
                <a:cs typeface="Times New Roman" panose="02020603050405020304" pitchFamily="18" charset="0"/>
              </a:rPr>
              <a:t>In our planning article next quarter, we will expand on this principle in the context of passive income sources from an investment portfolio. </a:t>
            </a:r>
          </a:p>
        </p:txBody>
      </p:sp>
      <p:pic>
        <p:nvPicPr>
          <p:cNvPr id="2" name="Picture 1" descr="A black and gold sign with white text&#10;&#10;Description automatically generated">
            <a:extLst>
              <a:ext uri="{FF2B5EF4-FFF2-40B4-BE49-F238E27FC236}">
                <a16:creationId xmlns:a16="http://schemas.microsoft.com/office/drawing/2014/main" id="{5EA4374F-495E-A64D-AA8A-D0830EAE8ECC}"/>
              </a:ext>
            </a:extLst>
          </p:cNvPr>
          <p:cNvPicPr>
            <a:picLocks noChangeAspect="1"/>
          </p:cNvPicPr>
          <p:nvPr/>
        </p:nvPicPr>
        <p:blipFill>
          <a:blip r:embed="rId2"/>
          <a:stretch>
            <a:fillRect/>
          </a:stretch>
        </p:blipFill>
        <p:spPr>
          <a:xfrm>
            <a:off x="6000108" y="141446"/>
            <a:ext cx="720000" cy="720000"/>
          </a:xfrm>
          <a:prstGeom prst="rect">
            <a:avLst/>
          </a:prstGeom>
        </p:spPr>
      </p:pic>
    </p:spTree>
    <p:extLst>
      <p:ext uri="{BB962C8B-B14F-4D97-AF65-F5344CB8AC3E}">
        <p14:creationId xmlns:p14="http://schemas.microsoft.com/office/powerpoint/2010/main" val="297521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293312F-A5C1-1841-F8A7-F85467B51290}"/>
              </a:ext>
            </a:extLst>
          </p:cNvPr>
          <p:cNvGrpSpPr/>
          <p:nvPr/>
        </p:nvGrpSpPr>
        <p:grpSpPr>
          <a:xfrm>
            <a:off x="-486383" y="8501974"/>
            <a:ext cx="7749702" cy="430543"/>
            <a:chOff x="-486383" y="8501974"/>
            <a:chExt cx="7749702" cy="430543"/>
          </a:xfrm>
        </p:grpSpPr>
        <p:sp>
          <p:nvSpPr>
            <p:cNvPr id="6" name="TextBox 5">
              <a:extLst>
                <a:ext uri="{FF2B5EF4-FFF2-40B4-BE49-F238E27FC236}">
                  <a16:creationId xmlns:a16="http://schemas.microsoft.com/office/drawing/2014/main" id="{600BE4D4-79F1-06D7-4326-3BF05324F1FD}"/>
                </a:ext>
              </a:extLst>
            </p:cNvPr>
            <p:cNvSpPr txBox="1"/>
            <p:nvPr/>
          </p:nvSpPr>
          <p:spPr>
            <a:xfrm>
              <a:off x="4045442" y="8717073"/>
              <a:ext cx="2532432" cy="215444"/>
            </a:xfrm>
            <a:prstGeom prst="rect">
              <a:avLst/>
            </a:prstGeom>
            <a:noFill/>
          </p:spPr>
          <p:txBody>
            <a:bodyPr wrap="square">
              <a:spAutoFit/>
            </a:bodyPr>
            <a:lstStyle/>
            <a:p>
              <a:pPr algn="r"/>
              <a:endParaRPr lang="en-CA" sz="800" dirty="0">
                <a:effectLst/>
                <a:latin typeface="Lato Light" panose="020F0502020204030203" pitchFamily="34" charset="0"/>
                <a:ea typeface="Lato Light" panose="020F0502020204030203" pitchFamily="34" charset="0"/>
                <a:cs typeface="Lato Light" panose="020F0502020204030203" pitchFamily="34" charset="0"/>
              </a:endParaRPr>
            </a:p>
          </p:txBody>
        </p:sp>
        <p:cxnSp>
          <p:nvCxnSpPr>
            <p:cNvPr id="9" name="Straight Connector 8">
              <a:extLst>
                <a:ext uri="{FF2B5EF4-FFF2-40B4-BE49-F238E27FC236}">
                  <a16:creationId xmlns:a16="http://schemas.microsoft.com/office/drawing/2014/main" id="{72049130-5507-6D8A-E4A0-6262CB743FBF}"/>
                </a:ext>
              </a:extLst>
            </p:cNvPr>
            <p:cNvCxnSpPr/>
            <p:nvPr/>
          </p:nvCxnSpPr>
          <p:spPr>
            <a:xfrm flipH="1">
              <a:off x="-486383" y="8501974"/>
              <a:ext cx="7749702"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E620F5AD-F134-B5A5-EBBB-163CB5DCC348}"/>
              </a:ext>
            </a:extLst>
          </p:cNvPr>
          <p:cNvSpPr txBox="1"/>
          <p:nvPr/>
        </p:nvSpPr>
        <p:spPr>
          <a:xfrm>
            <a:off x="280126" y="8717073"/>
            <a:ext cx="2613499" cy="215444"/>
          </a:xfrm>
          <a:prstGeom prst="rect">
            <a:avLst/>
          </a:prstGeom>
          <a:noFill/>
        </p:spPr>
        <p:txBody>
          <a:bodyPr wrap="square">
            <a:spAutoFit/>
          </a:bodyPr>
          <a:lstStyle/>
          <a:p>
            <a:r>
              <a:rPr lang="en-CA" sz="800" dirty="0">
                <a:effectLst/>
                <a:latin typeface="Lato Light" panose="020F0502020204030203" pitchFamily="34" charset="0"/>
                <a:ea typeface="Lato Light" panose="020F0502020204030203" pitchFamily="34" charset="0"/>
                <a:cs typeface="Lato Light" panose="020F0502020204030203" pitchFamily="34" charset="0"/>
              </a:rPr>
              <a:t>FIRST AVENUE INVESTMENT COUNSEL</a:t>
            </a:r>
          </a:p>
        </p:txBody>
      </p:sp>
      <p:sp>
        <p:nvSpPr>
          <p:cNvPr id="4" name="TextBox 3">
            <a:extLst>
              <a:ext uri="{FF2B5EF4-FFF2-40B4-BE49-F238E27FC236}">
                <a16:creationId xmlns:a16="http://schemas.microsoft.com/office/drawing/2014/main" id="{F44B18EE-B172-4B7B-11A0-AB5CC6B9D383}"/>
              </a:ext>
            </a:extLst>
          </p:cNvPr>
          <p:cNvSpPr txBox="1"/>
          <p:nvPr/>
        </p:nvSpPr>
        <p:spPr>
          <a:xfrm>
            <a:off x="265950" y="5439385"/>
            <a:ext cx="6311924" cy="2785763"/>
          </a:xfrm>
          <a:prstGeom prst="rect">
            <a:avLst/>
          </a:prstGeom>
          <a:noFill/>
        </p:spPr>
        <p:txBody>
          <a:bodyPr wrap="square">
            <a:spAutoFit/>
          </a:bodyPr>
          <a:lstStyle/>
          <a:p>
            <a:pPr algn="just">
              <a:lnSpc>
                <a:spcPct val="110000"/>
              </a:lnSpc>
            </a:pPr>
            <a:r>
              <a:rPr lang="en-CA" sz="1000" i="1" dirty="0">
                <a:effectLst/>
                <a:latin typeface="Lato Light" panose="020F0302020204030203" pitchFamily="34" charset="0"/>
                <a:ea typeface="Calibri" panose="020F0502020204030204" pitchFamily="34" charset="0"/>
                <a:cs typeface="Times New Roman" panose="02020603050405020304" pitchFamily="18" charset="0"/>
              </a:rPr>
              <a:t>This </a:t>
            </a:r>
            <a:r>
              <a:rPr lang="en-US" sz="1000" i="1" dirty="0">
                <a:effectLst/>
                <a:latin typeface="Lato Light" panose="020F0302020204030203" pitchFamily="34" charset="0"/>
                <a:ea typeface="Calibri" panose="020F0502020204030204" pitchFamily="34" charset="0"/>
              </a:rPr>
              <a:t>presentation does not constitute an offer to sell, a solicitation of an offer to buy, or a recommendation of this investment or any other investments, regardless of whether such security, product or service is referenced in this presentation. Furthermore, nothing in this presentation is intended to provide tax, legal, or investment advice and nothing in this presentation should be construed as a recommendation to buy, sell, or hold any investment or security or to engage in any investment strategy or transaction. First Avenue does not represent that the securities, products, or services discussed in this presentation are suitable for any particular investor. You should consult your investment advisor, attorney, or tax and accounting advisor regarding your specific investment, legal or tax situation. </a:t>
            </a:r>
            <a:endParaRPr lang="en-CA" sz="1000" i="1" dirty="0">
              <a:effectLst/>
              <a:latin typeface="Lato Light" panose="020F0302020204030203" pitchFamily="34" charset="0"/>
              <a:ea typeface="Calibri" panose="020F0502020204030204" pitchFamily="34" charset="0"/>
            </a:endParaRPr>
          </a:p>
          <a:p>
            <a:pPr algn="just">
              <a:lnSpc>
                <a:spcPct val="110000"/>
              </a:lnSpc>
            </a:pPr>
            <a:r>
              <a:rPr lang="en-CA" sz="1000" i="1" dirty="0">
                <a:effectLst/>
                <a:latin typeface="Lato Light" panose="020F0302020204030203" pitchFamily="34" charset="0"/>
                <a:ea typeface="Calibri" panose="020F0502020204030204" pitchFamily="34" charset="0"/>
              </a:rPr>
              <a:t> </a:t>
            </a:r>
          </a:p>
          <a:p>
            <a:pPr algn="just">
              <a:lnSpc>
                <a:spcPct val="110000"/>
              </a:lnSpc>
            </a:pPr>
            <a:r>
              <a:rPr lang="en-US" sz="1000" i="1" dirty="0">
                <a:effectLst/>
                <a:latin typeface="Lato Light" panose="020F0302020204030203" pitchFamily="34" charset="0"/>
                <a:ea typeface="Calibri" panose="020F0502020204030204" pitchFamily="34" charset="0"/>
              </a:rPr>
              <a:t>The forward-looking information in this presentation (information that expresses predictions, expectations, beliefs, plans, projections, objectives, assumptions, or future events or performance) is made as of the date of this presentation </a:t>
            </a:r>
            <a:r>
              <a:rPr lang="en-US" sz="1000" i="1" dirty="0">
                <a:latin typeface="Lato Light" panose="020F0302020204030203" pitchFamily="34" charset="0"/>
                <a:ea typeface="Calibri" panose="020F0502020204030204" pitchFamily="34" charset="0"/>
              </a:rPr>
              <a:t>June 30, 2</a:t>
            </a:r>
            <a:r>
              <a:rPr lang="en-US" sz="1000" i="1" dirty="0">
                <a:effectLst/>
                <a:latin typeface="Lato Light" panose="020F0302020204030203" pitchFamily="34" charset="0"/>
                <a:ea typeface="Calibri" panose="020F0502020204030204" pitchFamily="34" charset="0"/>
              </a:rPr>
              <a:t>024. Forward-looking information involves a number of risks and uncertainties which could cause actual results or events to differ materially from those currently anticipated. We do not undertake any obligation to update or revise any forward-looking information, whether as a result of new information, future events or otherwise. </a:t>
            </a:r>
            <a:r>
              <a:rPr lang="en-CA" sz="1000" i="1" dirty="0">
                <a:solidFill>
                  <a:srgbClr val="424242"/>
                </a:solidFill>
                <a:latin typeface="Lato Light" panose="020F0302020204030203" pitchFamily="34" charset="0"/>
                <a:cs typeface="Times New Roman" panose="02020603050405020304" pitchFamily="18" charset="0"/>
              </a:rPr>
              <a:t>All information in this document includes information produced by our investment professionals. Any statements or conclusions are derived from data produced from Bloomberg and/or publicly available sources unless otherwise stated.</a:t>
            </a:r>
            <a:r>
              <a:rPr lang="en-CA" sz="1000" dirty="0">
                <a:solidFill>
                  <a:srgbClr val="424242"/>
                </a:solidFill>
                <a:latin typeface="Lato Light" panose="020F0302020204030203" pitchFamily="34" charset="0"/>
                <a:cs typeface="Times New Roman" panose="02020603050405020304" pitchFamily="18" charset="0"/>
              </a:rPr>
              <a:t> </a:t>
            </a:r>
            <a:r>
              <a:rPr lang="en-US" sz="1000" i="1" dirty="0">
                <a:effectLst/>
                <a:latin typeface="Lato Light" panose="020F0302020204030203" pitchFamily="34" charset="0"/>
                <a:ea typeface="Calibri" panose="020F0502020204030204" pitchFamily="34" charset="0"/>
              </a:rPr>
              <a:t>Past performance is no guarantee of future results.</a:t>
            </a:r>
            <a:endParaRPr lang="en-CA" sz="1000" dirty="0">
              <a:solidFill>
                <a:schemeClr val="bg2"/>
              </a:solidFill>
              <a:latin typeface="Lato Light" panose="020F0502020204030203" pitchFamily="34" charset="0"/>
            </a:endParaRPr>
          </a:p>
        </p:txBody>
      </p:sp>
      <p:pic>
        <p:nvPicPr>
          <p:cNvPr id="2" name="Picture 1" descr="A black and gold sign with white text&#10;&#10;Description automatically generated">
            <a:extLst>
              <a:ext uri="{FF2B5EF4-FFF2-40B4-BE49-F238E27FC236}">
                <a16:creationId xmlns:a16="http://schemas.microsoft.com/office/drawing/2014/main" id="{645541A3-6FCF-636F-660C-797C26EFD5AC}"/>
              </a:ext>
            </a:extLst>
          </p:cNvPr>
          <p:cNvPicPr>
            <a:picLocks noChangeAspect="1"/>
          </p:cNvPicPr>
          <p:nvPr/>
        </p:nvPicPr>
        <p:blipFill>
          <a:blip r:embed="rId2"/>
          <a:stretch>
            <a:fillRect/>
          </a:stretch>
        </p:blipFill>
        <p:spPr>
          <a:xfrm>
            <a:off x="6000108" y="141446"/>
            <a:ext cx="720000" cy="720000"/>
          </a:xfrm>
          <a:prstGeom prst="rect">
            <a:avLst/>
          </a:prstGeom>
        </p:spPr>
      </p:pic>
    </p:spTree>
    <p:extLst>
      <p:ext uri="{BB962C8B-B14F-4D97-AF65-F5344CB8AC3E}">
        <p14:creationId xmlns:p14="http://schemas.microsoft.com/office/powerpoint/2010/main" val="3050151730"/>
      </p:ext>
    </p:extLst>
  </p:cSld>
  <p:clrMapOvr>
    <a:masterClrMapping/>
  </p:clrMapOvr>
</p:sld>
</file>

<file path=ppt/theme/theme1.xml><?xml version="1.0" encoding="utf-8"?>
<a:theme xmlns:a="http://schemas.openxmlformats.org/drawingml/2006/main" name="Office Theme">
  <a:themeElements>
    <a:clrScheme name="Custom 1">
      <a:dk1>
        <a:srgbClr val="424242"/>
      </a:dk1>
      <a:lt1>
        <a:srgbClr val="FFFFFF"/>
      </a:lt1>
      <a:dk2>
        <a:srgbClr val="424242"/>
      </a:dk2>
      <a:lt2>
        <a:srgbClr val="DEBC3C"/>
      </a:lt2>
      <a:accent1>
        <a:srgbClr val="DEBC3C"/>
      </a:accent1>
      <a:accent2>
        <a:srgbClr val="DEBC3C"/>
      </a:accent2>
      <a:accent3>
        <a:srgbClr val="424242"/>
      </a:accent3>
      <a:accent4>
        <a:srgbClr val="424242"/>
      </a:accent4>
      <a:accent5>
        <a:srgbClr val="FEFFFF"/>
      </a:accent5>
      <a:accent6>
        <a:srgbClr val="000000"/>
      </a:accent6>
      <a:hlink>
        <a:srgbClr val="DEBC3C"/>
      </a:hlink>
      <a:folHlink>
        <a:srgbClr val="FEFFF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9A31AAD766884DB19E7CD61C109054" ma:contentTypeVersion="13" ma:contentTypeDescription="Create a new document." ma:contentTypeScope="" ma:versionID="7a046eb0b270280e12959ce4e996cabc">
  <xsd:schema xmlns:xsd="http://www.w3.org/2001/XMLSchema" xmlns:xs="http://www.w3.org/2001/XMLSchema" xmlns:p="http://schemas.microsoft.com/office/2006/metadata/properties" xmlns:ns2="1f15b633-c170-468b-a378-40cbfe6f8a23" xmlns:ns3="a4342986-2bfc-4fa2-abf8-8da091dc37ec" targetNamespace="http://schemas.microsoft.com/office/2006/metadata/properties" ma:root="true" ma:fieldsID="e7f494629e3ed25be37d2cc5afb6ff32" ns2:_="" ns3:_="">
    <xsd:import namespace="1f15b633-c170-468b-a378-40cbfe6f8a23"/>
    <xsd:import namespace="a4342986-2bfc-4fa2-abf8-8da091dc37ec"/>
    <xsd:element name="properties">
      <xsd:complexType>
        <xsd:sequence>
          <xsd:element name="documentManagement">
            <xsd:complexType>
              <xsd:all>
                <xsd:element ref="ns2:_dlc_DocId" minOccurs="0"/>
                <xsd:element ref="ns2:_dlc_DocIdUrl" minOccurs="0"/>
                <xsd:element ref="ns2:_dlc_DocIdPersistId"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OCR" minOccurs="0"/>
                <xsd:element ref="ns3:MediaServiceGenerationTime" minOccurs="0"/>
                <xsd:element ref="ns3:MediaServiceEventHashCode"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15b633-c170-468b-a378-40cbfe6f8a2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3" nillable="true" ma:displayName="Taxonomy Catch All Column" ma:hidden="true" ma:list="{769b6e01-49ec-40e9-b324-c951d3157b26}" ma:internalName="TaxCatchAll" ma:showField="CatchAllData" ma:web="1f15b633-c170-468b-a378-40cbfe6f8a2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4342986-2bfc-4fa2-abf8-8da091dc37ec" elementFormDefault="qualified">
    <xsd:import namespace="http://schemas.microsoft.com/office/2006/documentManagement/types"/>
    <xsd:import namespace="http://schemas.microsoft.com/office/infopath/2007/PartnerControls"/>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c5cef105-3aed-4219-a47b-07718ec6dbcd" ma:termSetId="09814cd3-568e-fe90-9814-8d621ff8fb84" ma:anchorId="fba54fb3-c3e1-fe81-a776-ca4b69148c4d" ma:open="true" ma:isKeyword="false">
      <xsd:complexType>
        <xsd:sequence>
          <xsd:element ref="pc:Terms" minOccurs="0" maxOccurs="1"/>
        </xsd:sequence>
      </xsd:complex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1f15b633-c170-468b-a378-40cbfe6f8a23">XSDRAE3ECC6N-298172807-4470</_dlc_DocId>
    <lcf76f155ced4ddcb4097134ff3c332f xmlns="a4342986-2bfc-4fa2-abf8-8da091dc37ec">
      <Terms xmlns="http://schemas.microsoft.com/office/infopath/2007/PartnerControls"/>
    </lcf76f155ced4ddcb4097134ff3c332f>
    <TaxCatchAll xmlns="1f15b633-c170-468b-a378-40cbfe6f8a23" xsi:nil="true"/>
    <_dlc_DocIdUrl xmlns="1f15b633-c170-468b-a378-40cbfe6f8a23">
      <Url>https://firstavenuecounsel.sharepoint.com/sites/FA-SalesMarketing/_layouts/15/DocIdRedir.aspx?ID=XSDRAE3ECC6N-298172807-4470</Url>
      <Description>XSDRAE3ECC6N-298172807-4470</Description>
    </_dlc_DocIdUrl>
  </documentManagement>
</p:properties>
</file>

<file path=customXml/itemProps1.xml><?xml version="1.0" encoding="utf-8"?>
<ds:datastoreItem xmlns:ds="http://schemas.openxmlformats.org/officeDocument/2006/customXml" ds:itemID="{66872830-A53B-4448-84C6-953AC6DEF6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15b633-c170-468b-a378-40cbfe6f8a23"/>
    <ds:schemaRef ds:uri="a4342986-2bfc-4fa2-abf8-8da091dc37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A7EE34-D026-41B4-B598-DAF7B6ABC3A6}">
  <ds:schemaRefs>
    <ds:schemaRef ds:uri="http://schemas.microsoft.com/sharepoint/v3/contenttype/forms"/>
  </ds:schemaRefs>
</ds:datastoreItem>
</file>

<file path=customXml/itemProps3.xml><?xml version="1.0" encoding="utf-8"?>
<ds:datastoreItem xmlns:ds="http://schemas.openxmlformats.org/officeDocument/2006/customXml" ds:itemID="{C4969797-6F58-4DE0-8E7F-91398D492030}">
  <ds:schemaRefs>
    <ds:schemaRef ds:uri="http://schemas.microsoft.com/sharepoint/events"/>
  </ds:schemaRefs>
</ds:datastoreItem>
</file>

<file path=customXml/itemProps4.xml><?xml version="1.0" encoding="utf-8"?>
<ds:datastoreItem xmlns:ds="http://schemas.openxmlformats.org/officeDocument/2006/customXml" ds:itemID="{36E1EBBF-1BFA-4DDE-AFB1-2F6E2710DA27}">
  <ds:schemaRefs>
    <ds:schemaRef ds:uri="http://purl.org/dc/terms/"/>
    <ds:schemaRef ds:uri="http://purl.org/dc/elements/1.1/"/>
    <ds:schemaRef ds:uri="http://schemas.microsoft.com/office/2006/documentManagement/types"/>
    <ds:schemaRef ds:uri="http://schemas.microsoft.com/office/2006/metadata/properties"/>
    <ds:schemaRef ds:uri="1f15b633-c170-468b-a378-40cbfe6f8a23"/>
    <ds:schemaRef ds:uri="a4342986-2bfc-4fa2-abf8-8da091dc37ec"/>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117687</TotalTime>
  <Words>830</Words>
  <Application>Microsoft Office PowerPoint</Application>
  <PresentationFormat>On-screen Show (4:3)</PresentationFormat>
  <Paragraphs>78</Paragraphs>
  <Slides>3</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vt:i4>
      </vt:variant>
    </vt:vector>
  </HeadingPairs>
  <TitlesOfParts>
    <vt:vector size="13" baseType="lpstr">
      <vt:lpstr>Arial</vt:lpstr>
      <vt:lpstr>Calibri</vt:lpstr>
      <vt:lpstr>Calibri Light</vt:lpstr>
      <vt:lpstr>Lato</vt:lpstr>
      <vt:lpstr>Lato Light</vt:lpstr>
      <vt:lpstr>Schnyder Wide S Light</vt:lpstr>
      <vt:lpstr>Wingdings</vt:lpstr>
      <vt:lpstr>Office Theme</vt:lpstr>
      <vt:lpstr>Custom Design</vt:lpstr>
      <vt:lpstr>1_Custom Design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Barbas</dc:creator>
  <cp:lastModifiedBy>Charlotte Hunter</cp:lastModifiedBy>
  <cp:revision>251</cp:revision>
  <cp:lastPrinted>2024-07-29T18:05:58Z</cp:lastPrinted>
  <dcterms:created xsi:type="dcterms:W3CDTF">2022-12-07T15:37:43Z</dcterms:created>
  <dcterms:modified xsi:type="dcterms:W3CDTF">2024-08-07T20:11:46Z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0x010100CC9A31AAD766884DB19E7CD61C109054</vt:lpwstr>
  </property>
  <property fmtid="{D5CDD505-2E9C-101B-9397-08002B2CF9AE}" pid="4" name="_dlc_DocIdItemGuid">
    <vt:lpwstr>2b4a6fb6-e828-447f-bb97-3fd1f6e36d80</vt:lpwstr>
  </property>
</Properties>
</file>